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402" r:id="rId2"/>
    <p:sldId id="370" r:id="rId3"/>
    <p:sldId id="322" r:id="rId4"/>
    <p:sldId id="382" r:id="rId5"/>
    <p:sldId id="397" r:id="rId6"/>
    <p:sldId id="387" r:id="rId7"/>
    <p:sldId id="400" r:id="rId8"/>
    <p:sldId id="373" r:id="rId9"/>
    <p:sldId id="321" r:id="rId10"/>
    <p:sldId id="378" r:id="rId11"/>
    <p:sldId id="390" r:id="rId12"/>
    <p:sldId id="391" r:id="rId13"/>
    <p:sldId id="392" r:id="rId14"/>
    <p:sldId id="357" r:id="rId15"/>
    <p:sldId id="394" r:id="rId16"/>
    <p:sldId id="401" r:id="rId17"/>
    <p:sldId id="395" r:id="rId18"/>
    <p:sldId id="396" r:id="rId19"/>
    <p:sldId id="320" r:id="rId20"/>
    <p:sldId id="398" r:id="rId21"/>
    <p:sldId id="399" r:id="rId22"/>
    <p:sldId id="386" r:id="rId23"/>
    <p:sldId id="389" r:id="rId24"/>
    <p:sldId id="318" r:id="rId25"/>
  </p:sldIdLst>
  <p:sldSz cx="9144000" cy="5143500" type="screen16x9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029BA8"/>
    <a:srgbClr val="0198A8"/>
    <a:srgbClr val="039AAB"/>
    <a:srgbClr val="AABEB5"/>
    <a:srgbClr val="BCBFA4"/>
    <a:srgbClr val="F7F8FB"/>
    <a:srgbClr val="A3BB7F"/>
    <a:srgbClr val="EEEEEE"/>
    <a:srgbClr val="778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5" autoAdjust="0"/>
    <p:restoredTop sz="94660" autoAdjust="0"/>
  </p:normalViewPr>
  <p:slideViewPr>
    <p:cSldViewPr>
      <p:cViewPr varScale="1">
        <p:scale>
          <a:sx n="113" d="100"/>
          <a:sy n="113" d="100"/>
        </p:scale>
        <p:origin x="480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3552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97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93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3.jp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椭圆 65">
            <a:extLst>
              <a:ext uri="{FF2B5EF4-FFF2-40B4-BE49-F238E27FC236}">
                <a16:creationId xmlns:a16="http://schemas.microsoft.com/office/drawing/2014/main" xmlns="" id="{6D6F8327-D4A8-4673-BEFF-E7BB9B6FF5DE}"/>
              </a:ext>
            </a:extLst>
          </p:cNvPr>
          <p:cNvSpPr/>
          <p:nvPr/>
        </p:nvSpPr>
        <p:spPr>
          <a:xfrm>
            <a:off x="-2086245" y="-3336552"/>
            <a:ext cx="5249197" cy="5249197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-2678006" y="-559426"/>
            <a:ext cx="6504158" cy="6504158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2375203" y="1469295"/>
            <a:ext cx="5249197" cy="5249197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-1518640" y="-1384529"/>
            <a:ext cx="5286471" cy="5249197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9" name="震撼呐喊节奏空旷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67579" y="-171033"/>
            <a:ext cx="609600" cy="609600"/>
          </a:xfrm>
          <a:prstGeom prst="rect">
            <a:avLst/>
          </a:prstGeom>
        </p:spPr>
      </p:pic>
      <p:grpSp>
        <p:nvGrpSpPr>
          <p:cNvPr id="67" name="组合 66"/>
          <p:cNvGrpSpPr/>
          <p:nvPr/>
        </p:nvGrpSpPr>
        <p:grpSpPr>
          <a:xfrm>
            <a:off x="3410283" y="1367069"/>
            <a:ext cx="741472" cy="741472"/>
            <a:chOff x="3059832" y="3339719"/>
            <a:chExt cx="3607562" cy="3607562"/>
          </a:xfrm>
        </p:grpSpPr>
        <p:sp>
          <p:nvSpPr>
            <p:cNvPr id="68" name="椭圆 67"/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0" name="同心圆 6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92114" y="760414"/>
                <a:ext cx="3825871" cy="382587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4427984" y="2804667"/>
            <a:ext cx="4493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【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年终总结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】【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新年计划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】【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述职报告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】【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工作汇报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】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601676" y="599024"/>
            <a:ext cx="2507330" cy="2507330"/>
            <a:chOff x="537232" y="2069509"/>
            <a:chExt cx="2507330" cy="2507330"/>
          </a:xfrm>
        </p:grpSpPr>
        <p:sp>
          <p:nvSpPr>
            <p:cNvPr id="89" name="椭圆 88"/>
            <p:cNvSpPr/>
            <p:nvPr/>
          </p:nvSpPr>
          <p:spPr>
            <a:xfrm>
              <a:off x="537232" y="2069509"/>
              <a:ext cx="2507330" cy="250733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612550" y="2144827"/>
              <a:ext cx="2356696" cy="235669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1" name="同心圆 9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98" name="矩形 97"/>
          <p:cNvSpPr/>
          <p:nvPr/>
        </p:nvSpPr>
        <p:spPr>
          <a:xfrm>
            <a:off x="4427984" y="2054390"/>
            <a:ext cx="51845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spc="300" dirty="0">
                <a:solidFill>
                  <a:srgbClr val="029BA8"/>
                </a:solidFill>
                <a:cs typeface="+mn-ea"/>
                <a:sym typeface="+mn-lt"/>
              </a:rPr>
              <a:t>工作述职报告</a:t>
            </a:r>
            <a:r>
              <a:rPr lang="en-US" altLang="zh-CN" sz="4000" b="1" spc="300" dirty="0">
                <a:solidFill>
                  <a:srgbClr val="029BA8"/>
                </a:solidFill>
                <a:cs typeface="+mn-ea"/>
                <a:sym typeface="+mn-lt"/>
              </a:rPr>
              <a:t>PPT</a:t>
            </a:r>
            <a:endParaRPr lang="zh-CN" altLang="en-US" sz="4000" b="1" spc="300" dirty="0">
              <a:solidFill>
                <a:srgbClr val="029BA8"/>
              </a:solidFill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485330" y="2998704"/>
            <a:ext cx="616395" cy="616395"/>
            <a:chOff x="3059832" y="3339719"/>
            <a:chExt cx="3607562" cy="3607562"/>
          </a:xfrm>
        </p:grpSpPr>
        <p:sp>
          <p:nvSpPr>
            <p:cNvPr id="34" name="椭圆 33"/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3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244442" y="2779416"/>
            <a:ext cx="400371" cy="400371"/>
            <a:chOff x="3059832" y="3339719"/>
            <a:chExt cx="3607562" cy="3607562"/>
          </a:xfrm>
        </p:grpSpPr>
        <p:sp>
          <p:nvSpPr>
            <p:cNvPr id="40" name="椭圆 39"/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2" name="同心圆 4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2340393" y="4622939"/>
            <a:ext cx="740681" cy="740681"/>
            <a:chOff x="3059832" y="3339719"/>
            <a:chExt cx="3607562" cy="3607562"/>
          </a:xfrm>
        </p:grpSpPr>
        <p:sp>
          <p:nvSpPr>
            <p:cNvPr id="45" name="椭圆 44"/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7" name="同心圆 4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1403648" y="3279090"/>
            <a:ext cx="292233" cy="292233"/>
            <a:chOff x="3059832" y="3339719"/>
            <a:chExt cx="3607562" cy="3607562"/>
          </a:xfrm>
        </p:grpSpPr>
        <p:sp>
          <p:nvSpPr>
            <p:cNvPr id="50" name="椭圆 49"/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2" name="同心圆 5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2735264" y="3995970"/>
            <a:ext cx="277459" cy="277459"/>
            <a:chOff x="3059832" y="3339719"/>
            <a:chExt cx="3607562" cy="3607562"/>
          </a:xfrm>
        </p:grpSpPr>
        <p:sp>
          <p:nvSpPr>
            <p:cNvPr id="55" name="椭圆 54"/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7" name="同心圆 5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925416" y="4659982"/>
            <a:ext cx="190200" cy="190200"/>
            <a:chOff x="3059832" y="3339719"/>
            <a:chExt cx="3607562" cy="3607562"/>
          </a:xfrm>
        </p:grpSpPr>
        <p:sp>
          <p:nvSpPr>
            <p:cNvPr id="60" name="椭圆 59"/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2" name="同心圆 6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417798" y="556129"/>
            <a:ext cx="324557" cy="324557"/>
            <a:chOff x="3059832" y="3339719"/>
            <a:chExt cx="3607562" cy="3607562"/>
          </a:xfrm>
        </p:grpSpPr>
        <p:sp>
          <p:nvSpPr>
            <p:cNvPr id="65" name="椭圆 64"/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5" name="同心圆 7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2749743" y="244119"/>
            <a:ext cx="324557" cy="324557"/>
            <a:chOff x="3059832" y="3339719"/>
            <a:chExt cx="3607562" cy="3607562"/>
          </a:xfrm>
          <a:solidFill>
            <a:srgbClr val="0198A8"/>
          </a:solidFill>
        </p:grpSpPr>
        <p:sp>
          <p:nvSpPr>
            <p:cNvPr id="81" name="椭圆 80"/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grpFill/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3" name="同心圆 8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F8666C91-B62C-4EB3-9495-56C504929D24}"/>
              </a:ext>
            </a:extLst>
          </p:cNvPr>
          <p:cNvSpPr/>
          <p:nvPr/>
        </p:nvSpPr>
        <p:spPr>
          <a:xfrm>
            <a:off x="841732" y="842574"/>
            <a:ext cx="2038920" cy="203892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xmlns="" id="{AAD5BDF0-817B-413F-9B23-99D82168C1C5}"/>
              </a:ext>
            </a:extLst>
          </p:cNvPr>
          <p:cNvGrpSpPr/>
          <p:nvPr/>
        </p:nvGrpSpPr>
        <p:grpSpPr>
          <a:xfrm>
            <a:off x="7723147" y="4395514"/>
            <a:ext cx="616395" cy="616395"/>
            <a:chOff x="3059832" y="3339719"/>
            <a:chExt cx="3607562" cy="3607562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xmlns="" id="{52EF3552-3F1F-4F03-9407-105FDB20ADA4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xmlns="" id="{C0752CBC-144D-49D8-9E2B-0C5C11C91C7A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8" name="同心圆 35">
                <a:extLst>
                  <a:ext uri="{FF2B5EF4-FFF2-40B4-BE49-F238E27FC236}">
                    <a16:creationId xmlns:a16="http://schemas.microsoft.com/office/drawing/2014/main" xmlns="" id="{B99400BC-32D1-47A9-A496-6B5362A8EC46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xmlns="" id="{767718ED-83D5-47CF-8FDB-C228AC39506C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xmlns="" id="{4D53D187-CE5A-447A-93D1-63E41BA1E1AB}"/>
              </a:ext>
            </a:extLst>
          </p:cNvPr>
          <p:cNvGrpSpPr/>
          <p:nvPr/>
        </p:nvGrpSpPr>
        <p:grpSpPr>
          <a:xfrm>
            <a:off x="7045557" y="4191295"/>
            <a:ext cx="292233" cy="292233"/>
            <a:chOff x="3059832" y="3339719"/>
            <a:chExt cx="3607562" cy="3607562"/>
          </a:xfrm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xmlns="" id="{BBB859D2-11A1-4672-A768-C1CB648360C4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xmlns="" id="{2242EAC0-F428-4FD4-B014-6A972452A375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7" name="同心圆 51">
                <a:extLst>
                  <a:ext uri="{FF2B5EF4-FFF2-40B4-BE49-F238E27FC236}">
                    <a16:creationId xmlns:a16="http://schemas.microsoft.com/office/drawing/2014/main" xmlns="" id="{B1C8E12D-85AC-4607-9CB3-E58196CD04D0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xmlns="" id="{450151EE-609A-4094-8ABA-794F46D97AF7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xmlns="" id="{BEDDA19E-B140-450B-886C-E87275D10FCE}"/>
              </a:ext>
            </a:extLst>
          </p:cNvPr>
          <p:cNvGrpSpPr/>
          <p:nvPr/>
        </p:nvGrpSpPr>
        <p:grpSpPr>
          <a:xfrm>
            <a:off x="8028343" y="3652368"/>
            <a:ext cx="292233" cy="292233"/>
            <a:chOff x="3059832" y="3339719"/>
            <a:chExt cx="3607562" cy="3607562"/>
          </a:xfrm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xmlns="" id="{A9D3E0A8-6FBF-4B04-A3E9-51B171C93E9D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xmlns="" id="{4568895A-58D1-4BAC-AFEA-B69A26E4372E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4" name="同心圆 51">
                <a:extLst>
                  <a:ext uri="{FF2B5EF4-FFF2-40B4-BE49-F238E27FC236}">
                    <a16:creationId xmlns:a16="http://schemas.microsoft.com/office/drawing/2014/main" xmlns="" id="{C94CEC27-2744-40E9-8B04-77548927A2FA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xmlns="" id="{E99C7C12-DFBA-40D5-8564-934E86C0BD77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xmlns="" id="{6AB285B0-D401-46C7-9A57-A8B1281A000A}"/>
              </a:ext>
            </a:extLst>
          </p:cNvPr>
          <p:cNvGrpSpPr/>
          <p:nvPr/>
        </p:nvGrpSpPr>
        <p:grpSpPr>
          <a:xfrm>
            <a:off x="7020272" y="3760516"/>
            <a:ext cx="179386" cy="179386"/>
            <a:chOff x="3059832" y="3339719"/>
            <a:chExt cx="3607562" cy="3607562"/>
          </a:xfrm>
        </p:grpSpPr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xmlns="" id="{620DD249-5BC6-4B95-8AF2-8E2A5A0BC9DE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xmlns="" id="{9F96E84D-9077-49D0-9DFD-2160C46DA046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9" name="同心圆 51">
                <a:extLst>
                  <a:ext uri="{FF2B5EF4-FFF2-40B4-BE49-F238E27FC236}">
                    <a16:creationId xmlns:a16="http://schemas.microsoft.com/office/drawing/2014/main" xmlns="" id="{EF1A3799-4361-4A97-9052-E3EC8E728098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xmlns="" id="{82D61966-425A-47A5-A9B1-5B20EDE9A558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11" name="矩形 110">
            <a:extLst>
              <a:ext uri="{FF2B5EF4-FFF2-40B4-BE49-F238E27FC236}">
                <a16:creationId xmlns:a16="http://schemas.microsoft.com/office/drawing/2014/main" xmlns="" id="{F48AB8C1-3A86-40B0-AFB9-60BCA69A122F}"/>
              </a:ext>
            </a:extLst>
          </p:cNvPr>
          <p:cNvSpPr/>
          <p:nvPr/>
        </p:nvSpPr>
        <p:spPr>
          <a:xfrm>
            <a:off x="4427984" y="1131590"/>
            <a:ext cx="324456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b="1" spc="300" dirty="0" smtClean="0">
                <a:solidFill>
                  <a:srgbClr val="029BA8"/>
                </a:solidFill>
                <a:cs typeface="+mn-ea"/>
                <a:sym typeface="+mn-lt"/>
              </a:rPr>
              <a:t>2018</a:t>
            </a:r>
            <a:endParaRPr lang="zh-CN" altLang="en-US" sz="6600" b="1" spc="300" dirty="0">
              <a:solidFill>
                <a:srgbClr val="029BA8"/>
              </a:solidFill>
              <a:cs typeface="+mn-ea"/>
              <a:sym typeface="+mn-lt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F599728D-24B5-4FA0-8D0B-6D961CE162D1}"/>
              </a:ext>
            </a:extLst>
          </p:cNvPr>
          <p:cNvCxnSpPr/>
          <p:nvPr/>
        </p:nvCxnSpPr>
        <p:spPr>
          <a:xfrm>
            <a:off x="4572000" y="2762276"/>
            <a:ext cx="4140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29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3611 -0.39772 L -3.33333E-6 1.66307E-6 " pathEditMode="relative" rAng="0" ptsTypes="AA">
                                      <p:cBhvr>
                                        <p:cTn id="15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06" y="19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750"/>
                            </p:stCondLst>
                            <p:childTnLst>
                              <p:par>
                                <p:cTn id="9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250"/>
                            </p:stCondLst>
                            <p:childTnLst>
                              <p:par>
                                <p:cTn id="9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750"/>
                            </p:stCondLst>
                            <p:childTnLst>
                              <p:par>
                                <p:cTn id="10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250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66" grpId="0" animBg="1"/>
      <p:bldP spid="77" grpId="0" animBg="1"/>
      <p:bldP spid="78" grpId="0" animBg="1"/>
      <p:bldP spid="79" grpId="0" animBg="1"/>
      <p:bldP spid="72" grpId="0"/>
      <p:bldP spid="98" grpId="0"/>
      <p:bldP spid="6" grpId="0" animBg="1"/>
      <p:bldP spid="1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827987" y="1289107"/>
            <a:ext cx="1890210" cy="2565285"/>
            <a:chOff x="5827987" y="1289107"/>
            <a:chExt cx="1890210" cy="2565285"/>
          </a:xfrm>
        </p:grpSpPr>
        <p:sp>
          <p:nvSpPr>
            <p:cNvPr id="8" name="Rectangle 11"/>
            <p:cNvSpPr/>
            <p:nvPr/>
          </p:nvSpPr>
          <p:spPr>
            <a:xfrm>
              <a:off x="5887831" y="1370116"/>
              <a:ext cx="1770522" cy="2484276"/>
            </a:xfrm>
            <a:prstGeom prst="rect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 fontScale="8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  <p:sp>
          <p:nvSpPr>
            <p:cNvPr id="9" name="Arrow: Pentagon 12"/>
            <p:cNvSpPr/>
            <p:nvPr/>
          </p:nvSpPr>
          <p:spPr>
            <a:xfrm rot="5400000">
              <a:off x="6044010" y="1073084"/>
              <a:ext cx="1458164" cy="1890210"/>
            </a:xfrm>
            <a:prstGeom prst="homePlat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tIns="0" anchor="t" anchorCtr="1">
              <a:normAutofit/>
            </a:bodyPr>
            <a:lstStyle/>
            <a:p>
              <a:pPr algn="ctr"/>
              <a:r>
                <a:rPr lang="zh-CN" altLang="en-US" dirty="0">
                  <a:solidFill>
                    <a:srgbClr val="595959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0" name="Freeform: Shape 19"/>
            <p:cNvSpPr>
              <a:spLocks/>
            </p:cNvSpPr>
            <p:nvPr/>
          </p:nvSpPr>
          <p:spPr bwMode="auto">
            <a:xfrm>
              <a:off x="6535640" y="1894422"/>
              <a:ext cx="474903" cy="474903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25804" y="1289107"/>
            <a:ext cx="1890210" cy="2565285"/>
            <a:chOff x="1425804" y="1289107"/>
            <a:chExt cx="1890210" cy="2565285"/>
          </a:xfrm>
        </p:grpSpPr>
        <p:sp>
          <p:nvSpPr>
            <p:cNvPr id="4" name="Rectangle 1"/>
            <p:cNvSpPr/>
            <p:nvPr/>
          </p:nvSpPr>
          <p:spPr>
            <a:xfrm>
              <a:off x="1485648" y="1370116"/>
              <a:ext cx="1770522" cy="248427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 fontScale="8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  <p:sp>
          <p:nvSpPr>
            <p:cNvPr id="5" name="Arrow: Pentagon 2"/>
            <p:cNvSpPr/>
            <p:nvPr/>
          </p:nvSpPr>
          <p:spPr>
            <a:xfrm rot="5400000">
              <a:off x="1641827" y="1073084"/>
              <a:ext cx="1458164" cy="1890210"/>
            </a:xfrm>
            <a:prstGeom prst="homePlat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pPr algn="ctr"/>
              <a:r>
                <a:rPr lang="zh-CN" altLang="en-US" dirty="0">
                  <a:solidFill>
                    <a:srgbClr val="595959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1" name="Freeform: Shape 20"/>
            <p:cNvSpPr>
              <a:spLocks/>
            </p:cNvSpPr>
            <p:nvPr/>
          </p:nvSpPr>
          <p:spPr bwMode="auto">
            <a:xfrm>
              <a:off x="2133458" y="1894422"/>
              <a:ext cx="474903" cy="474903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626895" y="1289107"/>
            <a:ext cx="1890210" cy="2565285"/>
            <a:chOff x="3626895" y="1289107"/>
            <a:chExt cx="1890210" cy="2565285"/>
          </a:xfrm>
        </p:grpSpPr>
        <p:sp>
          <p:nvSpPr>
            <p:cNvPr id="6" name="Rectangle 6"/>
            <p:cNvSpPr/>
            <p:nvPr/>
          </p:nvSpPr>
          <p:spPr>
            <a:xfrm>
              <a:off x="3686739" y="1370116"/>
              <a:ext cx="1770522" cy="2484276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 fontScale="8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  <p:sp>
          <p:nvSpPr>
            <p:cNvPr id="7" name="Arrow: Pentagon 7"/>
            <p:cNvSpPr/>
            <p:nvPr/>
          </p:nvSpPr>
          <p:spPr>
            <a:xfrm rot="5400000">
              <a:off x="3842918" y="1073084"/>
              <a:ext cx="1458164" cy="1890210"/>
            </a:xfrm>
            <a:prstGeom prst="homePlat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pPr algn="ctr"/>
              <a:r>
                <a:rPr lang="zh-CN" altLang="en-US" dirty="0">
                  <a:solidFill>
                    <a:srgbClr val="595959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2" name="Freeform: Shape 21"/>
            <p:cNvSpPr>
              <a:spLocks/>
            </p:cNvSpPr>
            <p:nvPr/>
          </p:nvSpPr>
          <p:spPr bwMode="auto">
            <a:xfrm>
              <a:off x="4342814" y="1894561"/>
              <a:ext cx="474903" cy="474903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rgbClr val="029BA8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17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878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750871" y="1517121"/>
            <a:ext cx="1429250" cy="1429248"/>
            <a:chOff x="3750871" y="1517121"/>
            <a:chExt cx="1429250" cy="1429248"/>
          </a:xfrm>
        </p:grpSpPr>
        <p:sp>
          <p:nvSpPr>
            <p:cNvPr id="8" name="Oval 18"/>
            <p:cNvSpPr/>
            <p:nvPr/>
          </p:nvSpPr>
          <p:spPr>
            <a:xfrm>
              <a:off x="3750871" y="1517121"/>
              <a:ext cx="1429250" cy="142924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TextBox 23"/>
            <p:cNvSpPr txBox="1">
              <a:spLocks/>
            </p:cNvSpPr>
            <p:nvPr/>
          </p:nvSpPr>
          <p:spPr bwMode="auto">
            <a:xfrm>
              <a:off x="4094369" y="2433572"/>
              <a:ext cx="742253" cy="192073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latinLnBrk="0"/>
              <a:r>
                <a:rPr lang="zh-CN" altLang="en-US" sz="1050" dirty="0">
                  <a:solidFill>
                    <a:srgbClr val="595959"/>
                  </a:solidFill>
                  <a:effectLst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0" name="Freeform: Shape 36"/>
            <p:cNvSpPr>
              <a:spLocks/>
            </p:cNvSpPr>
            <p:nvPr/>
          </p:nvSpPr>
          <p:spPr bwMode="auto">
            <a:xfrm>
              <a:off x="4252205" y="1921760"/>
              <a:ext cx="426581" cy="426581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rgbClr val="029BA8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248306" y="1707654"/>
            <a:ext cx="2710346" cy="2295255"/>
            <a:chOff x="1248306" y="1707654"/>
            <a:chExt cx="2710346" cy="2295255"/>
          </a:xfrm>
        </p:grpSpPr>
        <p:sp>
          <p:nvSpPr>
            <p:cNvPr id="4" name="Oval 17"/>
            <p:cNvSpPr/>
            <p:nvPr/>
          </p:nvSpPr>
          <p:spPr>
            <a:xfrm>
              <a:off x="1304638" y="1707654"/>
              <a:ext cx="1048182" cy="104818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Rectangle: Rounded Corners 10"/>
            <p:cNvSpPr/>
            <p:nvPr/>
          </p:nvSpPr>
          <p:spPr>
            <a:xfrm>
              <a:off x="1304637" y="2895786"/>
              <a:ext cx="2654015" cy="244044"/>
            </a:xfrm>
            <a:prstGeom prst="roundRect">
              <a:avLst>
                <a:gd name="adj" fmla="val 50000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" name="Oval 16"/>
            <p:cNvSpPr/>
            <p:nvPr/>
          </p:nvSpPr>
          <p:spPr>
            <a:xfrm>
              <a:off x="2276685" y="1707654"/>
              <a:ext cx="1048182" cy="104818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" name="TextBox 21"/>
            <p:cNvSpPr txBox="1">
              <a:spLocks/>
            </p:cNvSpPr>
            <p:nvPr/>
          </p:nvSpPr>
          <p:spPr bwMode="auto">
            <a:xfrm>
              <a:off x="1456413" y="2433572"/>
              <a:ext cx="769906" cy="192073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latinLnBrk="0"/>
              <a:r>
                <a:rPr lang="zh-CN" altLang="en-US" sz="1050" dirty="0">
                  <a:solidFill>
                    <a:srgbClr val="595959"/>
                  </a:solidFill>
                  <a:effectLst/>
                  <a:cs typeface="+mn-ea"/>
                  <a:sym typeface="+mn-lt"/>
                </a:rPr>
                <a:t>标题文本预设 </a:t>
              </a:r>
            </a:p>
          </p:txBody>
        </p:sp>
        <p:sp>
          <p:nvSpPr>
            <p:cNvPr id="12" name="TextBox 22"/>
            <p:cNvSpPr txBox="1">
              <a:spLocks/>
            </p:cNvSpPr>
            <p:nvPr/>
          </p:nvSpPr>
          <p:spPr bwMode="auto">
            <a:xfrm>
              <a:off x="2442286" y="2433572"/>
              <a:ext cx="742253" cy="192073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latinLnBrk="0"/>
              <a:r>
                <a:rPr lang="zh-CN" altLang="en-US" sz="1050" dirty="0">
                  <a:solidFill>
                    <a:srgbClr val="595959"/>
                  </a:solidFill>
                  <a:effectLst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7" name="Freeform: Shape 33"/>
            <p:cNvSpPr>
              <a:spLocks/>
            </p:cNvSpPr>
            <p:nvPr/>
          </p:nvSpPr>
          <p:spPr bwMode="auto">
            <a:xfrm>
              <a:off x="1648148" y="1921760"/>
              <a:ext cx="426581" cy="426581"/>
            </a:xfrm>
            <a:custGeom>
              <a:avLst/>
              <a:gdLst>
                <a:gd name="T0" fmla="*/ 187 w 228"/>
                <a:gd name="T1" fmla="*/ 114 h 240"/>
                <a:gd name="T2" fmla="*/ 114 w 228"/>
                <a:gd name="T3" fmla="*/ 40 h 240"/>
                <a:gd name="T4" fmla="*/ 40 w 228"/>
                <a:gd name="T5" fmla="*/ 114 h 240"/>
                <a:gd name="T6" fmla="*/ 68 w 228"/>
                <a:gd name="T7" fmla="*/ 171 h 240"/>
                <a:gd name="T8" fmla="*/ 74 w 228"/>
                <a:gd name="T9" fmla="*/ 173 h 240"/>
                <a:gd name="T10" fmla="*/ 81 w 228"/>
                <a:gd name="T11" fmla="*/ 169 h 240"/>
                <a:gd name="T12" fmla="*/ 79 w 228"/>
                <a:gd name="T13" fmla="*/ 156 h 240"/>
                <a:gd name="T14" fmla="*/ 59 w 228"/>
                <a:gd name="T15" fmla="*/ 114 h 240"/>
                <a:gd name="T16" fmla="*/ 114 w 228"/>
                <a:gd name="T17" fmla="*/ 59 h 240"/>
                <a:gd name="T18" fmla="*/ 169 w 228"/>
                <a:gd name="T19" fmla="*/ 114 h 240"/>
                <a:gd name="T20" fmla="*/ 152 w 228"/>
                <a:gd name="T21" fmla="*/ 153 h 240"/>
                <a:gd name="T22" fmla="*/ 151 w 228"/>
                <a:gd name="T23" fmla="*/ 166 h 240"/>
                <a:gd name="T24" fmla="*/ 165 w 228"/>
                <a:gd name="T25" fmla="*/ 167 h 240"/>
                <a:gd name="T26" fmla="*/ 187 w 228"/>
                <a:gd name="T27" fmla="*/ 114 h 240"/>
                <a:gd name="T28" fmla="*/ 116 w 228"/>
                <a:gd name="T29" fmla="*/ 79 h 240"/>
                <a:gd name="T30" fmla="*/ 81 w 228"/>
                <a:gd name="T31" fmla="*/ 114 h 240"/>
                <a:gd name="T32" fmla="*/ 101 w 228"/>
                <a:gd name="T33" fmla="*/ 144 h 240"/>
                <a:gd name="T34" fmla="*/ 101 w 228"/>
                <a:gd name="T35" fmla="*/ 226 h 240"/>
                <a:gd name="T36" fmla="*/ 115 w 228"/>
                <a:gd name="T37" fmla="*/ 240 h 240"/>
                <a:gd name="T38" fmla="*/ 129 w 228"/>
                <a:gd name="T39" fmla="*/ 226 h 240"/>
                <a:gd name="T40" fmla="*/ 129 w 228"/>
                <a:gd name="T41" fmla="*/ 145 h 240"/>
                <a:gd name="T42" fmla="*/ 150 w 228"/>
                <a:gd name="T43" fmla="*/ 114 h 240"/>
                <a:gd name="T44" fmla="*/ 116 w 228"/>
                <a:gd name="T45" fmla="*/ 79 h 240"/>
                <a:gd name="T46" fmla="*/ 114 w 228"/>
                <a:gd name="T47" fmla="*/ 0 h 240"/>
                <a:gd name="T48" fmla="*/ 0 w 228"/>
                <a:gd name="T49" fmla="*/ 114 h 240"/>
                <a:gd name="T50" fmla="*/ 52 w 228"/>
                <a:gd name="T51" fmla="*/ 209 h 240"/>
                <a:gd name="T52" fmla="*/ 57 w 228"/>
                <a:gd name="T53" fmla="*/ 211 h 240"/>
                <a:gd name="T54" fmla="*/ 65 w 228"/>
                <a:gd name="T55" fmla="*/ 206 h 240"/>
                <a:gd name="T56" fmla="*/ 62 w 228"/>
                <a:gd name="T57" fmla="*/ 193 h 240"/>
                <a:gd name="T58" fmla="*/ 19 w 228"/>
                <a:gd name="T59" fmla="*/ 114 h 240"/>
                <a:gd name="T60" fmla="*/ 114 w 228"/>
                <a:gd name="T61" fmla="*/ 18 h 240"/>
                <a:gd name="T62" fmla="*/ 209 w 228"/>
                <a:gd name="T63" fmla="*/ 114 h 240"/>
                <a:gd name="T64" fmla="*/ 168 w 228"/>
                <a:gd name="T65" fmla="*/ 192 h 240"/>
                <a:gd name="T66" fmla="*/ 165 w 228"/>
                <a:gd name="T67" fmla="*/ 205 h 240"/>
                <a:gd name="T68" fmla="*/ 178 w 228"/>
                <a:gd name="T69" fmla="*/ 208 h 240"/>
                <a:gd name="T70" fmla="*/ 228 w 228"/>
                <a:gd name="T71" fmla="*/ 114 h 240"/>
                <a:gd name="T72" fmla="*/ 114 w 228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240">
                  <a:moveTo>
                    <a:pt x="187" y="114"/>
                  </a:moveTo>
                  <a:cubicBezTo>
                    <a:pt x="187" y="73"/>
                    <a:pt x="154" y="40"/>
                    <a:pt x="114" y="40"/>
                  </a:cubicBezTo>
                  <a:cubicBezTo>
                    <a:pt x="73" y="40"/>
                    <a:pt x="40" y="73"/>
                    <a:pt x="40" y="114"/>
                  </a:cubicBezTo>
                  <a:cubicBezTo>
                    <a:pt x="40" y="136"/>
                    <a:pt x="50" y="157"/>
                    <a:pt x="68" y="171"/>
                  </a:cubicBezTo>
                  <a:cubicBezTo>
                    <a:pt x="69" y="172"/>
                    <a:pt x="71" y="173"/>
                    <a:pt x="74" y="173"/>
                  </a:cubicBezTo>
                  <a:cubicBezTo>
                    <a:pt x="76" y="173"/>
                    <a:pt x="79" y="171"/>
                    <a:pt x="81" y="169"/>
                  </a:cubicBezTo>
                  <a:cubicBezTo>
                    <a:pt x="84" y="165"/>
                    <a:pt x="83" y="159"/>
                    <a:pt x="79" y="156"/>
                  </a:cubicBezTo>
                  <a:cubicBezTo>
                    <a:pt x="67" y="146"/>
                    <a:pt x="59" y="130"/>
                    <a:pt x="59" y="114"/>
                  </a:cubicBezTo>
                  <a:cubicBezTo>
                    <a:pt x="59" y="83"/>
                    <a:pt x="84" y="59"/>
                    <a:pt x="114" y="59"/>
                  </a:cubicBezTo>
                  <a:cubicBezTo>
                    <a:pt x="144" y="59"/>
                    <a:pt x="169" y="83"/>
                    <a:pt x="169" y="114"/>
                  </a:cubicBezTo>
                  <a:cubicBezTo>
                    <a:pt x="169" y="129"/>
                    <a:pt x="163" y="143"/>
                    <a:pt x="152" y="153"/>
                  </a:cubicBezTo>
                  <a:cubicBezTo>
                    <a:pt x="148" y="157"/>
                    <a:pt x="148" y="163"/>
                    <a:pt x="151" y="166"/>
                  </a:cubicBezTo>
                  <a:cubicBezTo>
                    <a:pt x="155" y="170"/>
                    <a:pt x="161" y="170"/>
                    <a:pt x="165" y="167"/>
                  </a:cubicBezTo>
                  <a:cubicBezTo>
                    <a:pt x="179" y="153"/>
                    <a:pt x="187" y="134"/>
                    <a:pt x="187" y="114"/>
                  </a:cubicBezTo>
                  <a:close/>
                  <a:moveTo>
                    <a:pt x="116" y="79"/>
                  </a:moveTo>
                  <a:cubicBezTo>
                    <a:pt x="97" y="79"/>
                    <a:pt x="81" y="95"/>
                    <a:pt x="81" y="114"/>
                  </a:cubicBezTo>
                  <a:cubicBezTo>
                    <a:pt x="81" y="127"/>
                    <a:pt x="89" y="139"/>
                    <a:pt x="101" y="144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1" y="233"/>
                    <a:pt x="107" y="240"/>
                    <a:pt x="115" y="240"/>
                  </a:cubicBezTo>
                  <a:cubicBezTo>
                    <a:pt x="123" y="240"/>
                    <a:pt x="129" y="233"/>
                    <a:pt x="129" y="22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41" y="140"/>
                    <a:pt x="150" y="128"/>
                    <a:pt x="150" y="114"/>
                  </a:cubicBezTo>
                  <a:cubicBezTo>
                    <a:pt x="150" y="95"/>
                    <a:pt x="134" y="79"/>
                    <a:pt x="116" y="79"/>
                  </a:cubicBezTo>
                  <a:close/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52"/>
                    <a:pt x="19" y="188"/>
                    <a:pt x="52" y="209"/>
                  </a:cubicBezTo>
                  <a:cubicBezTo>
                    <a:pt x="54" y="210"/>
                    <a:pt x="55" y="211"/>
                    <a:pt x="57" y="211"/>
                  </a:cubicBezTo>
                  <a:cubicBezTo>
                    <a:pt x="60" y="211"/>
                    <a:pt x="63" y="209"/>
                    <a:pt x="65" y="206"/>
                  </a:cubicBezTo>
                  <a:cubicBezTo>
                    <a:pt x="68" y="202"/>
                    <a:pt x="67" y="196"/>
                    <a:pt x="62" y="193"/>
                  </a:cubicBezTo>
                  <a:cubicBezTo>
                    <a:pt x="35" y="176"/>
                    <a:pt x="19" y="146"/>
                    <a:pt x="19" y="114"/>
                  </a:cubicBezTo>
                  <a:cubicBezTo>
                    <a:pt x="19" y="61"/>
                    <a:pt x="61" y="18"/>
                    <a:pt x="114" y="18"/>
                  </a:cubicBezTo>
                  <a:cubicBezTo>
                    <a:pt x="166" y="18"/>
                    <a:pt x="209" y="61"/>
                    <a:pt x="209" y="114"/>
                  </a:cubicBezTo>
                  <a:cubicBezTo>
                    <a:pt x="209" y="145"/>
                    <a:pt x="194" y="174"/>
                    <a:pt x="168" y="192"/>
                  </a:cubicBezTo>
                  <a:cubicBezTo>
                    <a:pt x="163" y="195"/>
                    <a:pt x="162" y="201"/>
                    <a:pt x="165" y="205"/>
                  </a:cubicBezTo>
                  <a:cubicBezTo>
                    <a:pt x="168" y="209"/>
                    <a:pt x="174" y="211"/>
                    <a:pt x="178" y="208"/>
                  </a:cubicBezTo>
                  <a:cubicBezTo>
                    <a:pt x="209" y="186"/>
                    <a:pt x="228" y="151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" name="Freeform: Shape 34"/>
            <p:cNvSpPr>
              <a:spLocks/>
            </p:cNvSpPr>
            <p:nvPr/>
          </p:nvSpPr>
          <p:spPr bwMode="auto">
            <a:xfrm>
              <a:off x="2589014" y="1921760"/>
              <a:ext cx="426581" cy="426581"/>
            </a:xfrm>
            <a:custGeom>
              <a:avLst/>
              <a:gdLst>
                <a:gd name="T0" fmla="*/ 74 w 236"/>
                <a:gd name="T1" fmla="*/ 160 h 236"/>
                <a:gd name="T2" fmla="*/ 93 w 236"/>
                <a:gd name="T3" fmla="*/ 160 h 236"/>
                <a:gd name="T4" fmla="*/ 93 w 236"/>
                <a:gd name="T5" fmla="*/ 103 h 236"/>
                <a:gd name="T6" fmla="*/ 74 w 236"/>
                <a:gd name="T7" fmla="*/ 103 h 236"/>
                <a:gd name="T8" fmla="*/ 74 w 236"/>
                <a:gd name="T9" fmla="*/ 160 h 236"/>
                <a:gd name="T10" fmla="*/ 140 w 236"/>
                <a:gd name="T11" fmla="*/ 102 h 236"/>
                <a:gd name="T12" fmla="*/ 122 w 236"/>
                <a:gd name="T13" fmla="*/ 111 h 236"/>
                <a:gd name="T14" fmla="*/ 122 w 236"/>
                <a:gd name="T15" fmla="*/ 103 h 236"/>
                <a:gd name="T16" fmla="*/ 103 w 236"/>
                <a:gd name="T17" fmla="*/ 103 h 236"/>
                <a:gd name="T18" fmla="*/ 103 w 236"/>
                <a:gd name="T19" fmla="*/ 160 h 236"/>
                <a:gd name="T20" fmla="*/ 122 w 236"/>
                <a:gd name="T21" fmla="*/ 160 h 236"/>
                <a:gd name="T22" fmla="*/ 122 w 236"/>
                <a:gd name="T23" fmla="*/ 128 h 236"/>
                <a:gd name="T24" fmla="*/ 123 w 236"/>
                <a:gd name="T25" fmla="*/ 124 h 236"/>
                <a:gd name="T26" fmla="*/ 133 w 236"/>
                <a:gd name="T27" fmla="*/ 117 h 236"/>
                <a:gd name="T28" fmla="*/ 142 w 236"/>
                <a:gd name="T29" fmla="*/ 130 h 236"/>
                <a:gd name="T30" fmla="*/ 142 w 236"/>
                <a:gd name="T31" fmla="*/ 160 h 236"/>
                <a:gd name="T32" fmla="*/ 161 w 236"/>
                <a:gd name="T33" fmla="*/ 160 h 236"/>
                <a:gd name="T34" fmla="*/ 161 w 236"/>
                <a:gd name="T35" fmla="*/ 160 h 236"/>
                <a:gd name="T36" fmla="*/ 161 w 236"/>
                <a:gd name="T37" fmla="*/ 127 h 236"/>
                <a:gd name="T38" fmla="*/ 140 w 236"/>
                <a:gd name="T39" fmla="*/ 102 h 236"/>
                <a:gd name="T40" fmla="*/ 122 w 236"/>
                <a:gd name="T41" fmla="*/ 111 h 236"/>
                <a:gd name="T42" fmla="*/ 122 w 236"/>
                <a:gd name="T43" fmla="*/ 111 h 236"/>
                <a:gd name="T44" fmla="*/ 122 w 236"/>
                <a:gd name="T45" fmla="*/ 111 h 236"/>
                <a:gd name="T46" fmla="*/ 83 w 236"/>
                <a:gd name="T47" fmla="*/ 75 h 236"/>
                <a:gd name="T48" fmla="*/ 73 w 236"/>
                <a:gd name="T49" fmla="*/ 85 h 236"/>
                <a:gd name="T50" fmla="*/ 83 w 236"/>
                <a:gd name="T51" fmla="*/ 95 h 236"/>
                <a:gd name="T52" fmla="*/ 83 w 236"/>
                <a:gd name="T53" fmla="*/ 95 h 236"/>
                <a:gd name="T54" fmla="*/ 94 w 236"/>
                <a:gd name="T55" fmla="*/ 85 h 236"/>
                <a:gd name="T56" fmla="*/ 83 w 236"/>
                <a:gd name="T57" fmla="*/ 75 h 236"/>
                <a:gd name="T58" fmla="*/ 118 w 236"/>
                <a:gd name="T59" fmla="*/ 0 h 236"/>
                <a:gd name="T60" fmla="*/ 0 w 236"/>
                <a:gd name="T61" fmla="*/ 118 h 236"/>
                <a:gd name="T62" fmla="*/ 118 w 236"/>
                <a:gd name="T63" fmla="*/ 236 h 236"/>
                <a:gd name="T64" fmla="*/ 236 w 236"/>
                <a:gd name="T65" fmla="*/ 118 h 236"/>
                <a:gd name="T66" fmla="*/ 118 w 236"/>
                <a:gd name="T67" fmla="*/ 0 h 236"/>
                <a:gd name="T68" fmla="*/ 181 w 236"/>
                <a:gd name="T69" fmla="*/ 172 h 236"/>
                <a:gd name="T70" fmla="*/ 171 w 236"/>
                <a:gd name="T71" fmla="*/ 181 h 236"/>
                <a:gd name="T72" fmla="*/ 64 w 236"/>
                <a:gd name="T73" fmla="*/ 181 h 236"/>
                <a:gd name="T74" fmla="*/ 55 w 236"/>
                <a:gd name="T75" fmla="*/ 172 h 236"/>
                <a:gd name="T76" fmla="*/ 55 w 236"/>
                <a:gd name="T77" fmla="*/ 63 h 236"/>
                <a:gd name="T78" fmla="*/ 64 w 236"/>
                <a:gd name="T79" fmla="*/ 54 h 236"/>
                <a:gd name="T80" fmla="*/ 171 w 236"/>
                <a:gd name="T81" fmla="*/ 54 h 236"/>
                <a:gd name="T82" fmla="*/ 181 w 236"/>
                <a:gd name="T83" fmla="*/ 63 h 236"/>
                <a:gd name="T84" fmla="*/ 181 w 236"/>
                <a:gd name="T85" fmla="*/ 17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" h="236">
                  <a:moveTo>
                    <a:pt x="74" y="160"/>
                  </a:moveTo>
                  <a:cubicBezTo>
                    <a:pt x="93" y="160"/>
                    <a:pt x="93" y="160"/>
                    <a:pt x="93" y="160"/>
                  </a:cubicBezTo>
                  <a:cubicBezTo>
                    <a:pt x="93" y="103"/>
                    <a:pt x="93" y="103"/>
                    <a:pt x="93" y="103"/>
                  </a:cubicBezTo>
                  <a:cubicBezTo>
                    <a:pt x="74" y="103"/>
                    <a:pt x="74" y="103"/>
                    <a:pt x="74" y="103"/>
                  </a:cubicBezTo>
                  <a:lnTo>
                    <a:pt x="74" y="160"/>
                  </a:lnTo>
                  <a:close/>
                  <a:moveTo>
                    <a:pt x="140" y="102"/>
                  </a:moveTo>
                  <a:cubicBezTo>
                    <a:pt x="129" y="102"/>
                    <a:pt x="125" y="107"/>
                    <a:pt x="122" y="111"/>
                  </a:cubicBezTo>
                  <a:cubicBezTo>
                    <a:pt x="122" y="103"/>
                    <a:pt x="122" y="103"/>
                    <a:pt x="122" y="103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4" y="108"/>
                    <a:pt x="103" y="160"/>
                    <a:pt x="103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3" y="125"/>
                    <a:pt x="123" y="124"/>
                  </a:cubicBezTo>
                  <a:cubicBezTo>
                    <a:pt x="124" y="120"/>
                    <a:pt x="128" y="117"/>
                    <a:pt x="133" y="117"/>
                  </a:cubicBezTo>
                  <a:cubicBezTo>
                    <a:pt x="140" y="117"/>
                    <a:pt x="142" y="122"/>
                    <a:pt x="142" y="13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161" y="110"/>
                    <a:pt x="152" y="102"/>
                    <a:pt x="140" y="102"/>
                  </a:cubicBezTo>
                  <a:close/>
                  <a:moveTo>
                    <a:pt x="122" y="111"/>
                  </a:moveTo>
                  <a:cubicBezTo>
                    <a:pt x="122" y="111"/>
                    <a:pt x="122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close/>
                  <a:moveTo>
                    <a:pt x="83" y="75"/>
                  </a:moveTo>
                  <a:cubicBezTo>
                    <a:pt x="77" y="75"/>
                    <a:pt x="73" y="80"/>
                    <a:pt x="73" y="85"/>
                  </a:cubicBezTo>
                  <a:cubicBezTo>
                    <a:pt x="73" y="91"/>
                    <a:pt x="77" y="95"/>
                    <a:pt x="83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0" y="95"/>
                    <a:pt x="94" y="91"/>
                    <a:pt x="94" y="85"/>
                  </a:cubicBezTo>
                  <a:cubicBezTo>
                    <a:pt x="94" y="80"/>
                    <a:pt x="90" y="75"/>
                    <a:pt x="83" y="75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1" y="172"/>
                  </a:moveTo>
                  <a:cubicBezTo>
                    <a:pt x="181" y="177"/>
                    <a:pt x="176" y="181"/>
                    <a:pt x="171" y="181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59" y="181"/>
                    <a:pt x="55" y="177"/>
                    <a:pt x="55" y="172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58"/>
                    <a:pt x="59" y="54"/>
                    <a:pt x="64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6" y="54"/>
                    <a:pt x="181" y="58"/>
                    <a:pt x="181" y="63"/>
                  </a:cubicBezTo>
                  <a:cubicBezTo>
                    <a:pt x="181" y="172"/>
                    <a:pt x="181" y="172"/>
                    <a:pt x="181" y="172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TextBox 39"/>
            <p:cNvSpPr txBox="1">
              <a:spLocks/>
            </p:cNvSpPr>
            <p:nvPr/>
          </p:nvSpPr>
          <p:spPr bwMode="auto">
            <a:xfrm>
              <a:off x="2212660" y="2973631"/>
              <a:ext cx="837970" cy="14542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fontScale="77500" lnSpcReduction="20000"/>
              <a:sp3d/>
            </a:bodyPr>
            <a:lstStyle/>
            <a:p>
              <a:pPr algn="ctr" latinLnBrk="0">
                <a:buClr>
                  <a:prstClr val="white"/>
                </a:buClr>
                <a:defRPr/>
              </a:pPr>
              <a:r>
                <a:rPr lang="zh-CN" altLang="en-US" sz="1400" b="1">
                  <a:solidFill>
                    <a:schemeClr val="bg1"/>
                  </a:solidFill>
                  <a:cs typeface="+mn-ea"/>
                  <a:sym typeface="+mn-lt"/>
                </a:rPr>
                <a:t>标题文本预设 </a:t>
              </a:r>
            </a:p>
          </p:txBody>
        </p:sp>
        <p:sp>
          <p:nvSpPr>
            <p:cNvPr id="23" name="Rectangle 40"/>
            <p:cNvSpPr/>
            <p:nvPr/>
          </p:nvSpPr>
          <p:spPr>
            <a:xfrm>
              <a:off x="1248306" y="3147662"/>
              <a:ext cx="2626842" cy="855247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此部分内容作为文字排版占位显示（建议使用主题字体）</a:t>
              </a:r>
              <a:br>
                <a:rPr lang="zh-CN" altLang="en-US" sz="1000">
                  <a:cs typeface="+mn-ea"/>
                  <a:sym typeface="+mn-lt"/>
                </a:rPr>
              </a:br>
              <a:r>
                <a:rPr lang="zh-CN" altLang="en-US" sz="1000">
                  <a:cs typeface="+mn-ea"/>
                  <a:sym typeface="+mn-lt"/>
                </a:rPr>
                <a:t>如需更改请在（设置形状格式）菜单下（文本选项）中调整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112061" y="1707654"/>
            <a:ext cx="2654015" cy="2295255"/>
            <a:chOff x="5112061" y="1707654"/>
            <a:chExt cx="2654015" cy="2295255"/>
          </a:xfrm>
        </p:grpSpPr>
        <p:sp>
          <p:nvSpPr>
            <p:cNvPr id="6" name="Rectangle: Rounded Corners 13"/>
            <p:cNvSpPr/>
            <p:nvPr/>
          </p:nvSpPr>
          <p:spPr>
            <a:xfrm>
              <a:off x="5112061" y="2895786"/>
              <a:ext cx="2654015" cy="244044"/>
            </a:xfrm>
            <a:prstGeom prst="roundRect">
              <a:avLst>
                <a:gd name="adj" fmla="val 50000"/>
              </a:avLst>
            </a:prstGeom>
            <a:solidFill>
              <a:srgbClr val="029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Oval 19"/>
            <p:cNvSpPr/>
            <p:nvPr/>
          </p:nvSpPr>
          <p:spPr>
            <a:xfrm>
              <a:off x="5615648" y="1707654"/>
              <a:ext cx="1048182" cy="104818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Oval 20"/>
            <p:cNvSpPr/>
            <p:nvPr/>
          </p:nvSpPr>
          <p:spPr>
            <a:xfrm>
              <a:off x="6587696" y="1707654"/>
              <a:ext cx="1048182" cy="104818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TextBox 24"/>
            <p:cNvSpPr txBox="1">
              <a:spLocks/>
            </p:cNvSpPr>
            <p:nvPr/>
          </p:nvSpPr>
          <p:spPr bwMode="auto">
            <a:xfrm>
              <a:off x="5767423" y="2433572"/>
              <a:ext cx="769906" cy="192073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latinLnBrk="0"/>
              <a:r>
                <a:rPr lang="zh-CN" altLang="en-US" sz="1050" dirty="0">
                  <a:solidFill>
                    <a:srgbClr val="595959"/>
                  </a:solidFill>
                  <a:effectLst/>
                  <a:cs typeface="+mn-ea"/>
                  <a:sym typeface="+mn-lt"/>
                </a:rPr>
                <a:t>标题文本预设 </a:t>
              </a:r>
            </a:p>
          </p:txBody>
        </p:sp>
        <p:sp>
          <p:nvSpPr>
            <p:cNvPr id="15" name="TextBox 25"/>
            <p:cNvSpPr txBox="1">
              <a:spLocks/>
            </p:cNvSpPr>
            <p:nvPr/>
          </p:nvSpPr>
          <p:spPr bwMode="auto">
            <a:xfrm>
              <a:off x="6739471" y="2433572"/>
              <a:ext cx="769906" cy="192073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latinLnBrk="0"/>
              <a:r>
                <a:rPr lang="zh-CN" altLang="en-US" sz="1050" dirty="0">
                  <a:solidFill>
                    <a:srgbClr val="595959"/>
                  </a:solidFill>
                  <a:effectLst/>
                  <a:cs typeface="+mn-ea"/>
                  <a:sym typeface="+mn-lt"/>
                </a:rPr>
                <a:t>标题文本预设 </a:t>
              </a:r>
            </a:p>
          </p:txBody>
        </p:sp>
        <p:sp>
          <p:nvSpPr>
            <p:cNvPr id="16" name="Freeform: Shape 32"/>
            <p:cNvSpPr>
              <a:spLocks/>
            </p:cNvSpPr>
            <p:nvPr/>
          </p:nvSpPr>
          <p:spPr bwMode="auto">
            <a:xfrm>
              <a:off x="5964516" y="1921760"/>
              <a:ext cx="426581" cy="426581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rgbClr val="029BA8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" name="Freeform: Shape 35"/>
            <p:cNvSpPr>
              <a:spLocks/>
            </p:cNvSpPr>
            <p:nvPr/>
          </p:nvSpPr>
          <p:spPr bwMode="auto">
            <a:xfrm>
              <a:off x="6911948" y="1921760"/>
              <a:ext cx="426581" cy="426581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rgbClr val="029BA8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TextBox 38"/>
            <p:cNvSpPr txBox="1">
              <a:spLocks/>
            </p:cNvSpPr>
            <p:nvPr/>
          </p:nvSpPr>
          <p:spPr bwMode="auto">
            <a:xfrm>
              <a:off x="6020084" y="2973631"/>
              <a:ext cx="837970" cy="14542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fontScale="77500" lnSpcReduction="20000"/>
              <a:sp3d/>
            </a:bodyPr>
            <a:lstStyle/>
            <a:p>
              <a:pPr algn="ctr" latinLnBrk="0">
                <a:buClr>
                  <a:prstClr val="white"/>
                </a:buClr>
                <a:defRPr/>
              </a:pPr>
              <a:r>
                <a:rPr lang="zh-CN" altLang="en-US" sz="1400" b="1">
                  <a:solidFill>
                    <a:schemeClr val="bg1"/>
                  </a:solidFill>
                  <a:cs typeface="+mn-ea"/>
                  <a:sym typeface="+mn-lt"/>
                </a:rPr>
                <a:t>标题文本预设 </a:t>
              </a:r>
            </a:p>
          </p:txBody>
        </p:sp>
        <p:sp>
          <p:nvSpPr>
            <p:cNvPr id="24" name="Rectangle 41"/>
            <p:cNvSpPr/>
            <p:nvPr/>
          </p:nvSpPr>
          <p:spPr>
            <a:xfrm>
              <a:off x="5139234" y="3147662"/>
              <a:ext cx="2626842" cy="855247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此部分内容作为文字排版占位显示（建议使用主题字体）</a:t>
              </a:r>
              <a:br>
                <a:rPr lang="zh-CN" altLang="en-US" sz="1000">
                  <a:cs typeface="+mn-ea"/>
                  <a:sym typeface="+mn-lt"/>
                </a:rPr>
              </a:br>
              <a:r>
                <a:rPr lang="zh-CN" altLang="en-US" sz="1000">
                  <a:cs typeface="+mn-ea"/>
                  <a:sym typeface="+mn-lt"/>
                </a:rPr>
                <a:t>如需更改请在（设置形状格式）菜单下（文本选项）中调整</a:t>
              </a:r>
            </a:p>
          </p:txBody>
        </p:sp>
      </p:grpSp>
      <p:sp>
        <p:nvSpPr>
          <p:cNvPr id="28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310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3842321" y="1850425"/>
            <a:ext cx="1459359" cy="1442651"/>
          </a:xfrm>
          <a:custGeom>
            <a:avLst/>
            <a:gdLst/>
            <a:ahLst/>
            <a:cxnLst/>
            <a:rect l="l" t="t" r="r" b="b"/>
            <a:pathLst>
              <a:path w="146902" h="145220">
                <a:moveTo>
                  <a:pt x="137410" y="123064"/>
                </a:moveTo>
                <a:cubicBezTo>
                  <a:pt x="137707" y="122915"/>
                  <a:pt x="138005" y="122915"/>
                  <a:pt x="138303" y="123064"/>
                </a:cubicBezTo>
                <a:lnTo>
                  <a:pt x="138303" y="123510"/>
                </a:lnTo>
                <a:cubicBezTo>
                  <a:pt x="138600" y="123510"/>
                  <a:pt x="138823" y="123510"/>
                  <a:pt x="138972" y="123510"/>
                </a:cubicBezTo>
                <a:cubicBezTo>
                  <a:pt x="139270" y="123659"/>
                  <a:pt x="139419" y="123808"/>
                  <a:pt x="139419" y="123957"/>
                </a:cubicBezTo>
                <a:cubicBezTo>
                  <a:pt x="138675" y="126636"/>
                  <a:pt x="137707" y="128868"/>
                  <a:pt x="136517" y="130654"/>
                </a:cubicBezTo>
                <a:cubicBezTo>
                  <a:pt x="134582" y="133035"/>
                  <a:pt x="133466" y="134226"/>
                  <a:pt x="133168" y="134226"/>
                </a:cubicBezTo>
                <a:cubicBezTo>
                  <a:pt x="132870" y="134226"/>
                  <a:pt x="132721" y="134003"/>
                  <a:pt x="132721" y="133556"/>
                </a:cubicBezTo>
                <a:cubicBezTo>
                  <a:pt x="132721" y="133556"/>
                  <a:pt x="132498" y="133408"/>
                  <a:pt x="132052" y="133110"/>
                </a:cubicBezTo>
                <a:cubicBezTo>
                  <a:pt x="131903" y="132812"/>
                  <a:pt x="131754" y="132440"/>
                  <a:pt x="131605" y="131994"/>
                </a:cubicBezTo>
                <a:cubicBezTo>
                  <a:pt x="131605" y="131547"/>
                  <a:pt x="131754" y="131026"/>
                  <a:pt x="132052" y="130431"/>
                </a:cubicBezTo>
                <a:cubicBezTo>
                  <a:pt x="134284" y="126561"/>
                  <a:pt x="135624" y="124403"/>
                  <a:pt x="136070" y="123957"/>
                </a:cubicBezTo>
                <a:cubicBezTo>
                  <a:pt x="136517" y="123362"/>
                  <a:pt x="136963" y="123064"/>
                  <a:pt x="137410" y="123064"/>
                </a:cubicBezTo>
                <a:close/>
                <a:moveTo>
                  <a:pt x="7929" y="123064"/>
                </a:moveTo>
                <a:cubicBezTo>
                  <a:pt x="8078" y="122915"/>
                  <a:pt x="8376" y="122915"/>
                  <a:pt x="8822" y="123064"/>
                </a:cubicBezTo>
                <a:cubicBezTo>
                  <a:pt x="9269" y="123064"/>
                  <a:pt x="9715" y="123362"/>
                  <a:pt x="10162" y="123957"/>
                </a:cubicBezTo>
                <a:cubicBezTo>
                  <a:pt x="10608" y="124403"/>
                  <a:pt x="11947" y="126561"/>
                  <a:pt x="14180" y="130431"/>
                </a:cubicBezTo>
                <a:cubicBezTo>
                  <a:pt x="14478" y="131026"/>
                  <a:pt x="14626" y="131547"/>
                  <a:pt x="14626" y="131994"/>
                </a:cubicBezTo>
                <a:cubicBezTo>
                  <a:pt x="14329" y="132440"/>
                  <a:pt x="14105" y="132812"/>
                  <a:pt x="13957" y="133110"/>
                </a:cubicBezTo>
                <a:cubicBezTo>
                  <a:pt x="13659" y="133408"/>
                  <a:pt x="13510" y="133556"/>
                  <a:pt x="13510" y="133556"/>
                </a:cubicBezTo>
                <a:cubicBezTo>
                  <a:pt x="13510" y="134003"/>
                  <a:pt x="13361" y="134226"/>
                  <a:pt x="13064" y="134226"/>
                </a:cubicBezTo>
                <a:cubicBezTo>
                  <a:pt x="12766" y="134226"/>
                  <a:pt x="11650" y="133035"/>
                  <a:pt x="9715" y="130654"/>
                </a:cubicBezTo>
                <a:cubicBezTo>
                  <a:pt x="8524" y="128868"/>
                  <a:pt x="7557" y="126636"/>
                  <a:pt x="6813" y="123957"/>
                </a:cubicBezTo>
                <a:cubicBezTo>
                  <a:pt x="6813" y="123808"/>
                  <a:pt x="6962" y="123659"/>
                  <a:pt x="7259" y="123510"/>
                </a:cubicBezTo>
                <a:cubicBezTo>
                  <a:pt x="7408" y="123510"/>
                  <a:pt x="7631" y="123510"/>
                  <a:pt x="7929" y="123510"/>
                </a:cubicBezTo>
                <a:close/>
                <a:moveTo>
                  <a:pt x="125578" y="80425"/>
                </a:moveTo>
                <a:cubicBezTo>
                  <a:pt x="127661" y="80127"/>
                  <a:pt x="129001" y="80350"/>
                  <a:pt x="129596" y="81094"/>
                </a:cubicBezTo>
                <a:lnTo>
                  <a:pt x="130936" y="82657"/>
                </a:lnTo>
                <a:cubicBezTo>
                  <a:pt x="132424" y="82062"/>
                  <a:pt x="133838" y="81913"/>
                  <a:pt x="135177" y="82211"/>
                </a:cubicBezTo>
                <a:cubicBezTo>
                  <a:pt x="136517" y="82657"/>
                  <a:pt x="137038" y="83699"/>
                  <a:pt x="136740" y="85336"/>
                </a:cubicBezTo>
                <a:cubicBezTo>
                  <a:pt x="131977" y="100814"/>
                  <a:pt x="125355" y="113613"/>
                  <a:pt x="116871" y="123734"/>
                </a:cubicBezTo>
                <a:cubicBezTo>
                  <a:pt x="106156" y="136831"/>
                  <a:pt x="99607" y="143379"/>
                  <a:pt x="97226" y="143379"/>
                </a:cubicBezTo>
                <a:cubicBezTo>
                  <a:pt x="95589" y="143379"/>
                  <a:pt x="94770" y="142263"/>
                  <a:pt x="94770" y="140030"/>
                </a:cubicBezTo>
                <a:cubicBezTo>
                  <a:pt x="94770" y="139286"/>
                  <a:pt x="93729" y="137947"/>
                  <a:pt x="91645" y="136012"/>
                </a:cubicBezTo>
                <a:cubicBezTo>
                  <a:pt x="90603" y="134970"/>
                  <a:pt x="90008" y="133408"/>
                  <a:pt x="89859" y="131324"/>
                </a:cubicBezTo>
                <a:cubicBezTo>
                  <a:pt x="89561" y="128347"/>
                  <a:pt x="90305" y="125371"/>
                  <a:pt x="92091" y="122394"/>
                </a:cubicBezTo>
                <a:cubicBezTo>
                  <a:pt x="106379" y="100070"/>
                  <a:pt x="114937" y="87568"/>
                  <a:pt x="117764" y="84890"/>
                </a:cubicBezTo>
                <a:cubicBezTo>
                  <a:pt x="120592" y="82211"/>
                  <a:pt x="123196" y="80722"/>
                  <a:pt x="125578" y="80425"/>
                </a:cubicBezTo>
                <a:close/>
                <a:moveTo>
                  <a:pt x="22217" y="78416"/>
                </a:moveTo>
                <a:cubicBezTo>
                  <a:pt x="24747" y="78862"/>
                  <a:pt x="27351" y="80425"/>
                  <a:pt x="30030" y="83104"/>
                </a:cubicBezTo>
                <a:cubicBezTo>
                  <a:pt x="32858" y="85931"/>
                  <a:pt x="40597" y="98656"/>
                  <a:pt x="53247" y="121278"/>
                </a:cubicBezTo>
                <a:cubicBezTo>
                  <a:pt x="54884" y="124255"/>
                  <a:pt x="55554" y="127231"/>
                  <a:pt x="55256" y="130208"/>
                </a:cubicBezTo>
                <a:cubicBezTo>
                  <a:pt x="54959" y="132291"/>
                  <a:pt x="54215" y="133854"/>
                  <a:pt x="53024" y="134896"/>
                </a:cubicBezTo>
                <a:cubicBezTo>
                  <a:pt x="50940" y="136831"/>
                  <a:pt x="49899" y="138170"/>
                  <a:pt x="49899" y="138914"/>
                </a:cubicBezTo>
                <a:cubicBezTo>
                  <a:pt x="49750" y="141295"/>
                  <a:pt x="48857" y="142486"/>
                  <a:pt x="47220" y="142486"/>
                </a:cubicBezTo>
                <a:cubicBezTo>
                  <a:pt x="44838" y="142486"/>
                  <a:pt x="38588" y="135789"/>
                  <a:pt x="28467" y="122394"/>
                </a:cubicBezTo>
                <a:cubicBezTo>
                  <a:pt x="20728" y="111976"/>
                  <a:pt x="14924" y="98879"/>
                  <a:pt x="11055" y="83104"/>
                </a:cubicBezTo>
                <a:cubicBezTo>
                  <a:pt x="10906" y="81615"/>
                  <a:pt x="11501" y="80648"/>
                  <a:pt x="12840" y="80201"/>
                </a:cubicBezTo>
                <a:cubicBezTo>
                  <a:pt x="14180" y="79904"/>
                  <a:pt x="15594" y="80053"/>
                  <a:pt x="17082" y="80648"/>
                </a:cubicBezTo>
                <a:lnTo>
                  <a:pt x="17975" y="79085"/>
                </a:lnTo>
                <a:cubicBezTo>
                  <a:pt x="18868" y="78341"/>
                  <a:pt x="20282" y="78118"/>
                  <a:pt x="22217" y="78416"/>
                </a:cubicBezTo>
                <a:close/>
                <a:moveTo>
                  <a:pt x="78027" y="58"/>
                </a:moveTo>
                <a:cubicBezTo>
                  <a:pt x="109430" y="1099"/>
                  <a:pt x="130340" y="15982"/>
                  <a:pt x="140758" y="44706"/>
                </a:cubicBezTo>
                <a:cubicBezTo>
                  <a:pt x="145818" y="59142"/>
                  <a:pt x="147753" y="73579"/>
                  <a:pt x="146563" y="88015"/>
                </a:cubicBezTo>
                <a:cubicBezTo>
                  <a:pt x="146265" y="90545"/>
                  <a:pt x="145744" y="92257"/>
                  <a:pt x="145000" y="93150"/>
                </a:cubicBezTo>
                <a:lnTo>
                  <a:pt x="143660" y="94266"/>
                </a:lnTo>
                <a:cubicBezTo>
                  <a:pt x="145744" y="105130"/>
                  <a:pt x="142693" y="115325"/>
                  <a:pt x="134507" y="124850"/>
                </a:cubicBezTo>
                <a:cubicBezTo>
                  <a:pt x="122750" y="138244"/>
                  <a:pt x="114490" y="145016"/>
                  <a:pt x="109728" y="145165"/>
                </a:cubicBezTo>
                <a:cubicBezTo>
                  <a:pt x="105560" y="145314"/>
                  <a:pt x="103402" y="145165"/>
                  <a:pt x="103254" y="144718"/>
                </a:cubicBezTo>
                <a:cubicBezTo>
                  <a:pt x="115755" y="131026"/>
                  <a:pt x="124238" y="120608"/>
                  <a:pt x="128703" y="113465"/>
                </a:cubicBezTo>
                <a:cubicBezTo>
                  <a:pt x="137186" y="98731"/>
                  <a:pt x="140907" y="88461"/>
                  <a:pt x="139865" y="82657"/>
                </a:cubicBezTo>
                <a:cubicBezTo>
                  <a:pt x="139865" y="82657"/>
                  <a:pt x="139865" y="81467"/>
                  <a:pt x="139865" y="79085"/>
                </a:cubicBezTo>
                <a:cubicBezTo>
                  <a:pt x="140163" y="76555"/>
                  <a:pt x="140088" y="74025"/>
                  <a:pt x="139642" y="71495"/>
                </a:cubicBezTo>
                <a:cubicBezTo>
                  <a:pt x="139047" y="63012"/>
                  <a:pt x="137335" y="55124"/>
                  <a:pt x="134507" y="47831"/>
                </a:cubicBezTo>
                <a:cubicBezTo>
                  <a:pt x="124982" y="25061"/>
                  <a:pt x="105635" y="13080"/>
                  <a:pt x="76464" y="11889"/>
                </a:cubicBezTo>
                <a:cubicBezTo>
                  <a:pt x="47443" y="10699"/>
                  <a:pt x="27128" y="22233"/>
                  <a:pt x="15519" y="46492"/>
                </a:cubicBezTo>
                <a:cubicBezTo>
                  <a:pt x="9864" y="58696"/>
                  <a:pt x="7111" y="71049"/>
                  <a:pt x="7259" y="83550"/>
                </a:cubicBezTo>
                <a:cubicBezTo>
                  <a:pt x="13361" y="101707"/>
                  <a:pt x="19761" y="115102"/>
                  <a:pt x="26458" y="123734"/>
                </a:cubicBezTo>
                <a:cubicBezTo>
                  <a:pt x="33453" y="132515"/>
                  <a:pt x="38588" y="138989"/>
                  <a:pt x="41862" y="143156"/>
                </a:cubicBezTo>
                <a:cubicBezTo>
                  <a:pt x="37844" y="145835"/>
                  <a:pt x="33676" y="145760"/>
                  <a:pt x="29360" y="142933"/>
                </a:cubicBezTo>
                <a:cubicBezTo>
                  <a:pt x="16859" y="134003"/>
                  <a:pt x="8599" y="123287"/>
                  <a:pt x="4580" y="110786"/>
                </a:cubicBezTo>
                <a:cubicBezTo>
                  <a:pt x="1604" y="100665"/>
                  <a:pt x="860" y="94787"/>
                  <a:pt x="2348" y="93150"/>
                </a:cubicBezTo>
                <a:cubicBezTo>
                  <a:pt x="1306" y="92108"/>
                  <a:pt x="637" y="89354"/>
                  <a:pt x="339" y="84890"/>
                </a:cubicBezTo>
                <a:cubicBezTo>
                  <a:pt x="-1149" y="71346"/>
                  <a:pt x="2274" y="56091"/>
                  <a:pt x="10608" y="39125"/>
                </a:cubicBezTo>
                <a:cubicBezTo>
                  <a:pt x="23705" y="12038"/>
                  <a:pt x="46178" y="-984"/>
                  <a:pt x="78027" y="58"/>
                </a:cubicBezTo>
                <a:close/>
              </a:path>
            </a:pathLst>
          </a:custGeom>
          <a:solidFill>
            <a:srgbClr val="029BA8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83820" y="1436775"/>
            <a:ext cx="2361556" cy="2405934"/>
            <a:chOff x="921787" y="1915700"/>
            <a:chExt cx="3148741" cy="3207912"/>
          </a:xfrm>
        </p:grpSpPr>
        <p:grpSp>
          <p:nvGrpSpPr>
            <p:cNvPr id="27" name="组合 26"/>
            <p:cNvGrpSpPr/>
            <p:nvPr/>
          </p:nvGrpSpPr>
          <p:grpSpPr>
            <a:xfrm>
              <a:off x="921787" y="4214720"/>
              <a:ext cx="1964862" cy="758602"/>
              <a:chOff x="719139" y="2936509"/>
              <a:chExt cx="1964862" cy="758602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1150433" y="3107794"/>
                <a:ext cx="736614" cy="219173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 lnSpcReduction="10000"/>
              </a:bodyPr>
              <a:lstStyle/>
              <a:p>
                <a:pPr algn="r"/>
                <a:r>
                  <a:rPr lang="zh-CN" altLang="en-US" sz="1100" b="1">
                    <a:solidFill>
                      <a:schemeClr val="dk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关键词</a:t>
                </a: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2006463" y="2936509"/>
                <a:ext cx="677537" cy="461024"/>
              </a:xfrm>
              <a:prstGeom prst="rect">
                <a:avLst/>
              </a:prstGeom>
            </p:spPr>
            <p:txBody>
              <a:bodyPr wrap="square" lIns="0" tIns="0" rIns="0" bIns="0" anchor="b" anchorCtr="0">
                <a:normAutofit fontScale="62500" lnSpcReduction="20000"/>
              </a:bodyPr>
              <a:lstStyle/>
              <a:p>
                <a:r>
                  <a:rPr lang="en-US" sz="2800" dirty="0">
                    <a:solidFill>
                      <a:srgbClr val="AABEB5"/>
                    </a:solidFill>
                    <a:effectLst/>
                    <a:cs typeface="+mn-ea"/>
                    <a:sym typeface="+mn-lt"/>
                  </a:rPr>
                  <a:t>45%</a:t>
                </a: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719139" y="3408165"/>
                <a:ext cx="1964862" cy="286946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  <a:effectLst/>
                    <a:cs typeface="+mn-ea"/>
                    <a:sym typeface="+mn-lt"/>
                  </a:rPr>
                  <a:t>此部分内容作为文字排版占位显示</a:t>
                </a: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921787" y="1915700"/>
              <a:ext cx="3148741" cy="1014984"/>
              <a:chOff x="921787" y="1915700"/>
              <a:chExt cx="3148741" cy="1014984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921787" y="2042150"/>
                <a:ext cx="1964862" cy="758602"/>
                <a:chOff x="719139" y="2936509"/>
                <a:chExt cx="1964862" cy="758602"/>
              </a:xfrm>
            </p:grpSpPr>
            <p:sp>
              <p:nvSpPr>
                <p:cNvPr id="38" name="矩形 37"/>
                <p:cNvSpPr/>
                <p:nvPr/>
              </p:nvSpPr>
              <p:spPr>
                <a:xfrm>
                  <a:off x="1150433" y="3107794"/>
                  <a:ext cx="736614" cy="219173"/>
                </a:xfrm>
                <a:prstGeom prst="rect">
                  <a:avLst/>
                </a:prstGeom>
              </p:spPr>
              <p:txBody>
                <a:bodyPr wrap="none" lIns="0" tIns="0" rIns="0" bIns="0" anchor="ctr" anchorCtr="0">
                  <a:normAutofit lnSpcReduction="10000"/>
                </a:bodyPr>
                <a:lstStyle/>
                <a:p>
                  <a:pPr algn="r"/>
                  <a:r>
                    <a:rPr lang="zh-CN" altLang="en-US" sz="1100" b="1">
                      <a:solidFill>
                        <a:schemeClr val="dk1">
                          <a:lumMod val="100000"/>
                        </a:schemeClr>
                      </a:solidFill>
                      <a:effectLst/>
                      <a:cs typeface="+mn-ea"/>
                      <a:sym typeface="+mn-lt"/>
                    </a:rPr>
                    <a:t>关键词</a:t>
                  </a: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2006463" y="2936509"/>
                  <a:ext cx="677537" cy="461024"/>
                </a:xfrm>
                <a:prstGeom prst="rect">
                  <a:avLst/>
                </a:prstGeom>
              </p:spPr>
              <p:txBody>
                <a:bodyPr wrap="square" lIns="0" tIns="0" rIns="0" bIns="0" anchor="b" anchorCtr="0">
                  <a:normAutofit fontScale="62500" lnSpcReduction="20000"/>
                </a:bodyPr>
                <a:lstStyle/>
                <a:p>
                  <a:r>
                    <a:rPr lang="en-US" sz="2800" dirty="0">
                      <a:solidFill>
                        <a:srgbClr val="AABEB5"/>
                      </a:solidFill>
                      <a:effectLst/>
                      <a:cs typeface="+mn-ea"/>
                      <a:sym typeface="+mn-lt"/>
                    </a:rPr>
                    <a:t>10%</a:t>
                  </a:r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719139" y="3408165"/>
                  <a:ext cx="1964862" cy="286946"/>
                </a:xfrm>
                <a:prstGeom prst="rect">
                  <a:avLst/>
                </a:prstGeom>
              </p:spPr>
              <p:txBody>
                <a:bodyPr wrap="square" lIns="0" tIns="0" rIns="0" bIns="0">
                  <a:normAutofit fontScale="70000" lnSpcReduction="200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>
                      <a:solidFill>
                        <a:schemeClr val="dk1">
                          <a:lumMod val="100000"/>
                        </a:schemeClr>
                      </a:solidFill>
                      <a:effectLst/>
                      <a:cs typeface="+mn-ea"/>
                      <a:sym typeface="+mn-lt"/>
                    </a:rPr>
                    <a:t>此部分内容作为文字排版占位显示</a:t>
                  </a: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3055544" y="1915700"/>
                <a:ext cx="1014984" cy="1014984"/>
                <a:chOff x="3057286" y="1915700"/>
                <a:chExt cx="1014984" cy="1014984"/>
              </a:xfrm>
            </p:grpSpPr>
            <p:sp>
              <p:nvSpPr>
                <p:cNvPr id="35" name="椭圆 34"/>
                <p:cNvSpPr/>
                <p:nvPr/>
              </p:nvSpPr>
              <p:spPr>
                <a:xfrm>
                  <a:off x="3059027" y="1917441"/>
                  <a:ext cx="1013243" cy="1013243"/>
                </a:xfrm>
                <a:prstGeom prst="ellipse">
                  <a:avLst/>
                </a:prstGeom>
                <a:noFill/>
                <a:ln w="1016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弧形 35"/>
                <p:cNvSpPr/>
                <p:nvPr/>
              </p:nvSpPr>
              <p:spPr>
                <a:xfrm>
                  <a:off x="3057286" y="1915700"/>
                  <a:ext cx="1014984" cy="1014984"/>
                </a:xfrm>
                <a:prstGeom prst="arc">
                  <a:avLst>
                    <a:gd name="adj1" fmla="val 16200000"/>
                    <a:gd name="adj2" fmla="val 18256256"/>
                  </a:avLst>
                </a:prstGeom>
                <a:ln w="1016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任意多边形: 形状 36"/>
                <p:cNvSpPr/>
                <p:nvPr/>
              </p:nvSpPr>
              <p:spPr>
                <a:xfrm>
                  <a:off x="3333439" y="2181676"/>
                  <a:ext cx="459194" cy="479550"/>
                </a:xfrm>
                <a:custGeom>
                  <a:avLst/>
                  <a:gdLst>
                    <a:gd name="connsiteX0" fmla="*/ 293688 w 322263"/>
                    <a:gd name="connsiteY0" fmla="*/ 298450 h 336550"/>
                    <a:gd name="connsiteX1" fmla="*/ 293688 w 322263"/>
                    <a:gd name="connsiteY1" fmla="*/ 305019 h 336550"/>
                    <a:gd name="connsiteX2" fmla="*/ 261635 w 322263"/>
                    <a:gd name="connsiteY2" fmla="*/ 336550 h 336550"/>
                    <a:gd name="connsiteX3" fmla="*/ 241603 w 322263"/>
                    <a:gd name="connsiteY3" fmla="*/ 336550 h 336550"/>
                    <a:gd name="connsiteX4" fmla="*/ 209550 w 322263"/>
                    <a:gd name="connsiteY4" fmla="*/ 305019 h 336550"/>
                    <a:gd name="connsiteX5" fmla="*/ 209550 w 322263"/>
                    <a:gd name="connsiteY5" fmla="*/ 301078 h 336550"/>
                    <a:gd name="connsiteX6" fmla="*/ 277662 w 322263"/>
                    <a:gd name="connsiteY6" fmla="*/ 301078 h 336550"/>
                    <a:gd name="connsiteX7" fmla="*/ 293688 w 322263"/>
                    <a:gd name="connsiteY7" fmla="*/ 298450 h 336550"/>
                    <a:gd name="connsiteX8" fmla="*/ 28575 w 322263"/>
                    <a:gd name="connsiteY8" fmla="*/ 298450 h 336550"/>
                    <a:gd name="connsiteX9" fmla="*/ 44601 w 322263"/>
                    <a:gd name="connsiteY9" fmla="*/ 301078 h 336550"/>
                    <a:gd name="connsiteX10" fmla="*/ 112713 w 322263"/>
                    <a:gd name="connsiteY10" fmla="*/ 301078 h 336550"/>
                    <a:gd name="connsiteX11" fmla="*/ 112713 w 322263"/>
                    <a:gd name="connsiteY11" fmla="*/ 305019 h 336550"/>
                    <a:gd name="connsiteX12" fmla="*/ 80660 w 322263"/>
                    <a:gd name="connsiteY12" fmla="*/ 336550 h 336550"/>
                    <a:gd name="connsiteX13" fmla="*/ 60628 w 322263"/>
                    <a:gd name="connsiteY13" fmla="*/ 336550 h 336550"/>
                    <a:gd name="connsiteX14" fmla="*/ 28575 w 322263"/>
                    <a:gd name="connsiteY14" fmla="*/ 305019 h 336550"/>
                    <a:gd name="connsiteX15" fmla="*/ 28575 w 322263"/>
                    <a:gd name="connsiteY15" fmla="*/ 298450 h 336550"/>
                    <a:gd name="connsiteX16" fmla="*/ 233362 w 322263"/>
                    <a:gd name="connsiteY16" fmla="*/ 228600 h 336550"/>
                    <a:gd name="connsiteX17" fmla="*/ 273050 w 322263"/>
                    <a:gd name="connsiteY17" fmla="*/ 228600 h 336550"/>
                    <a:gd name="connsiteX18" fmla="*/ 273050 w 322263"/>
                    <a:gd name="connsiteY18" fmla="*/ 241300 h 336550"/>
                    <a:gd name="connsiteX19" fmla="*/ 233362 w 322263"/>
                    <a:gd name="connsiteY19" fmla="*/ 241300 h 336550"/>
                    <a:gd name="connsiteX20" fmla="*/ 49212 w 322263"/>
                    <a:gd name="connsiteY20" fmla="*/ 228600 h 336550"/>
                    <a:gd name="connsiteX21" fmla="*/ 88900 w 322263"/>
                    <a:gd name="connsiteY21" fmla="*/ 228600 h 336550"/>
                    <a:gd name="connsiteX22" fmla="*/ 88900 w 322263"/>
                    <a:gd name="connsiteY22" fmla="*/ 241300 h 336550"/>
                    <a:gd name="connsiteX23" fmla="*/ 49212 w 322263"/>
                    <a:gd name="connsiteY23" fmla="*/ 241300 h 336550"/>
                    <a:gd name="connsiteX24" fmla="*/ 228109 w 322263"/>
                    <a:gd name="connsiteY24" fmla="*/ 212725 h 336550"/>
                    <a:gd name="connsiteX25" fmla="*/ 217487 w 322263"/>
                    <a:gd name="connsiteY25" fmla="*/ 224912 h 336550"/>
                    <a:gd name="connsiteX26" fmla="*/ 217487 w 322263"/>
                    <a:gd name="connsiteY26" fmla="*/ 246577 h 336550"/>
                    <a:gd name="connsiteX27" fmla="*/ 228109 w 322263"/>
                    <a:gd name="connsiteY27" fmla="*/ 258763 h 336550"/>
                    <a:gd name="connsiteX28" fmla="*/ 278563 w 322263"/>
                    <a:gd name="connsiteY28" fmla="*/ 258763 h 336550"/>
                    <a:gd name="connsiteX29" fmla="*/ 290512 w 322263"/>
                    <a:gd name="connsiteY29" fmla="*/ 246577 h 336550"/>
                    <a:gd name="connsiteX30" fmla="*/ 290512 w 322263"/>
                    <a:gd name="connsiteY30" fmla="*/ 224912 h 336550"/>
                    <a:gd name="connsiteX31" fmla="*/ 278563 w 322263"/>
                    <a:gd name="connsiteY31" fmla="*/ 212725 h 336550"/>
                    <a:gd name="connsiteX32" fmla="*/ 228109 w 322263"/>
                    <a:gd name="connsiteY32" fmla="*/ 212725 h 336550"/>
                    <a:gd name="connsiteX33" fmla="*/ 43699 w 322263"/>
                    <a:gd name="connsiteY33" fmla="*/ 212725 h 336550"/>
                    <a:gd name="connsiteX34" fmla="*/ 31750 w 322263"/>
                    <a:gd name="connsiteY34" fmla="*/ 224912 h 336550"/>
                    <a:gd name="connsiteX35" fmla="*/ 31750 w 322263"/>
                    <a:gd name="connsiteY35" fmla="*/ 246577 h 336550"/>
                    <a:gd name="connsiteX36" fmla="*/ 43699 w 322263"/>
                    <a:gd name="connsiteY36" fmla="*/ 258763 h 336550"/>
                    <a:gd name="connsiteX37" fmla="*/ 94153 w 322263"/>
                    <a:gd name="connsiteY37" fmla="*/ 258763 h 336550"/>
                    <a:gd name="connsiteX38" fmla="*/ 104775 w 322263"/>
                    <a:gd name="connsiteY38" fmla="*/ 246577 h 336550"/>
                    <a:gd name="connsiteX39" fmla="*/ 104775 w 322263"/>
                    <a:gd name="connsiteY39" fmla="*/ 224912 h 336550"/>
                    <a:gd name="connsiteX40" fmla="*/ 94153 w 322263"/>
                    <a:gd name="connsiteY40" fmla="*/ 212725 h 336550"/>
                    <a:gd name="connsiteX41" fmla="*/ 43699 w 322263"/>
                    <a:gd name="connsiteY41" fmla="*/ 212725 h 336550"/>
                    <a:gd name="connsiteX42" fmla="*/ 44905 w 322263"/>
                    <a:gd name="connsiteY42" fmla="*/ 184150 h 336550"/>
                    <a:gd name="connsiteX43" fmla="*/ 277358 w 322263"/>
                    <a:gd name="connsiteY43" fmla="*/ 184150 h 336550"/>
                    <a:gd name="connsiteX44" fmla="*/ 322263 w 322263"/>
                    <a:gd name="connsiteY44" fmla="*/ 228893 h 336550"/>
                    <a:gd name="connsiteX45" fmla="*/ 322263 w 322263"/>
                    <a:gd name="connsiteY45" fmla="*/ 239421 h 336550"/>
                    <a:gd name="connsiteX46" fmla="*/ 277358 w 322263"/>
                    <a:gd name="connsiteY46" fmla="*/ 284163 h 336550"/>
                    <a:gd name="connsiteX47" fmla="*/ 44905 w 322263"/>
                    <a:gd name="connsiteY47" fmla="*/ 284163 h 336550"/>
                    <a:gd name="connsiteX48" fmla="*/ 0 w 322263"/>
                    <a:gd name="connsiteY48" fmla="*/ 239421 h 336550"/>
                    <a:gd name="connsiteX49" fmla="*/ 0 w 322263"/>
                    <a:gd name="connsiteY49" fmla="*/ 228893 h 336550"/>
                    <a:gd name="connsiteX50" fmla="*/ 44905 w 322263"/>
                    <a:gd name="connsiteY50" fmla="*/ 184150 h 336550"/>
                    <a:gd name="connsiteX51" fmla="*/ 100909 w 322263"/>
                    <a:gd name="connsiteY51" fmla="*/ 112712 h 336550"/>
                    <a:gd name="connsiteX52" fmla="*/ 221354 w 322263"/>
                    <a:gd name="connsiteY52" fmla="*/ 112712 h 336550"/>
                    <a:gd name="connsiteX53" fmla="*/ 242300 w 322263"/>
                    <a:gd name="connsiteY53" fmla="*/ 125563 h 336550"/>
                    <a:gd name="connsiteX54" fmla="*/ 259320 w 322263"/>
                    <a:gd name="connsiteY54" fmla="*/ 158977 h 336550"/>
                    <a:gd name="connsiteX55" fmla="*/ 254083 w 322263"/>
                    <a:gd name="connsiteY55" fmla="*/ 166687 h 336550"/>
                    <a:gd name="connsiteX56" fmla="*/ 68180 w 322263"/>
                    <a:gd name="connsiteY56" fmla="*/ 166687 h 336550"/>
                    <a:gd name="connsiteX57" fmla="*/ 62943 w 322263"/>
                    <a:gd name="connsiteY57" fmla="*/ 158977 h 336550"/>
                    <a:gd name="connsiteX58" fmla="*/ 79963 w 322263"/>
                    <a:gd name="connsiteY58" fmla="*/ 125563 h 336550"/>
                    <a:gd name="connsiteX59" fmla="*/ 100909 w 322263"/>
                    <a:gd name="connsiteY59" fmla="*/ 112712 h 336550"/>
                    <a:gd name="connsiteX60" fmla="*/ 209688 w 322263"/>
                    <a:gd name="connsiteY60" fmla="*/ 60325 h 336550"/>
                    <a:gd name="connsiteX61" fmla="*/ 222112 w 322263"/>
                    <a:gd name="connsiteY61" fmla="*/ 60325 h 336550"/>
                    <a:gd name="connsiteX62" fmla="*/ 231775 w 322263"/>
                    <a:gd name="connsiteY62" fmla="*/ 69850 h 336550"/>
                    <a:gd name="connsiteX63" fmla="*/ 222112 w 322263"/>
                    <a:gd name="connsiteY63" fmla="*/ 79375 h 336550"/>
                    <a:gd name="connsiteX64" fmla="*/ 209688 w 322263"/>
                    <a:gd name="connsiteY64" fmla="*/ 79375 h 336550"/>
                    <a:gd name="connsiteX65" fmla="*/ 200025 w 322263"/>
                    <a:gd name="connsiteY65" fmla="*/ 69850 h 336550"/>
                    <a:gd name="connsiteX66" fmla="*/ 209688 w 322263"/>
                    <a:gd name="connsiteY66" fmla="*/ 60325 h 336550"/>
                    <a:gd name="connsiteX67" fmla="*/ 101255 w 322263"/>
                    <a:gd name="connsiteY67" fmla="*/ 60325 h 336550"/>
                    <a:gd name="connsiteX68" fmla="*/ 113058 w 322263"/>
                    <a:gd name="connsiteY68" fmla="*/ 60325 h 336550"/>
                    <a:gd name="connsiteX69" fmla="*/ 122238 w 322263"/>
                    <a:gd name="connsiteY69" fmla="*/ 69850 h 336550"/>
                    <a:gd name="connsiteX70" fmla="*/ 113058 w 322263"/>
                    <a:gd name="connsiteY70" fmla="*/ 79375 h 336550"/>
                    <a:gd name="connsiteX71" fmla="*/ 101255 w 322263"/>
                    <a:gd name="connsiteY71" fmla="*/ 79375 h 336550"/>
                    <a:gd name="connsiteX72" fmla="*/ 92075 w 322263"/>
                    <a:gd name="connsiteY72" fmla="*/ 69850 h 336550"/>
                    <a:gd name="connsiteX73" fmla="*/ 101255 w 322263"/>
                    <a:gd name="connsiteY73" fmla="*/ 60325 h 336550"/>
                    <a:gd name="connsiteX74" fmla="*/ 161132 w 322263"/>
                    <a:gd name="connsiteY74" fmla="*/ 34925 h 336550"/>
                    <a:gd name="connsiteX75" fmla="*/ 195263 w 322263"/>
                    <a:gd name="connsiteY75" fmla="*/ 69920 h 336550"/>
                    <a:gd name="connsiteX76" fmla="*/ 195263 w 322263"/>
                    <a:gd name="connsiteY76" fmla="*/ 86071 h 336550"/>
                    <a:gd name="connsiteX77" fmla="*/ 184761 w 322263"/>
                    <a:gd name="connsiteY77" fmla="*/ 96838 h 336550"/>
                    <a:gd name="connsiteX78" fmla="*/ 137502 w 322263"/>
                    <a:gd name="connsiteY78" fmla="*/ 96838 h 336550"/>
                    <a:gd name="connsiteX79" fmla="*/ 127000 w 322263"/>
                    <a:gd name="connsiteY79" fmla="*/ 86071 h 336550"/>
                    <a:gd name="connsiteX80" fmla="*/ 127000 w 322263"/>
                    <a:gd name="connsiteY80" fmla="*/ 69920 h 336550"/>
                    <a:gd name="connsiteX81" fmla="*/ 161132 w 322263"/>
                    <a:gd name="connsiteY81" fmla="*/ 34925 h 336550"/>
                    <a:gd name="connsiteX82" fmla="*/ 196771 w 322263"/>
                    <a:gd name="connsiteY82" fmla="*/ 21272 h 336550"/>
                    <a:gd name="connsiteX83" fmla="*/ 210265 w 322263"/>
                    <a:gd name="connsiteY83" fmla="*/ 21272 h 336550"/>
                    <a:gd name="connsiteX84" fmla="*/ 210265 w 322263"/>
                    <a:gd name="connsiteY84" fmla="*/ 33972 h 336550"/>
                    <a:gd name="connsiteX85" fmla="*/ 204867 w 322263"/>
                    <a:gd name="connsiteY85" fmla="*/ 39052 h 336550"/>
                    <a:gd name="connsiteX86" fmla="*/ 196771 w 322263"/>
                    <a:gd name="connsiteY86" fmla="*/ 42862 h 336550"/>
                    <a:gd name="connsiteX87" fmla="*/ 190024 w 322263"/>
                    <a:gd name="connsiteY87" fmla="*/ 39052 h 336550"/>
                    <a:gd name="connsiteX88" fmla="*/ 190024 w 322263"/>
                    <a:gd name="connsiteY88" fmla="*/ 26352 h 336550"/>
                    <a:gd name="connsiteX89" fmla="*/ 196771 w 322263"/>
                    <a:gd name="connsiteY89" fmla="*/ 21272 h 336550"/>
                    <a:gd name="connsiteX90" fmla="*/ 111998 w 322263"/>
                    <a:gd name="connsiteY90" fmla="*/ 21272 h 336550"/>
                    <a:gd name="connsiteX91" fmla="*/ 125492 w 322263"/>
                    <a:gd name="connsiteY91" fmla="*/ 21272 h 336550"/>
                    <a:gd name="connsiteX92" fmla="*/ 132239 w 322263"/>
                    <a:gd name="connsiteY92" fmla="*/ 26352 h 336550"/>
                    <a:gd name="connsiteX93" fmla="*/ 132239 w 322263"/>
                    <a:gd name="connsiteY93" fmla="*/ 39052 h 336550"/>
                    <a:gd name="connsiteX94" fmla="*/ 125492 w 322263"/>
                    <a:gd name="connsiteY94" fmla="*/ 42862 h 336550"/>
                    <a:gd name="connsiteX95" fmla="*/ 117396 w 322263"/>
                    <a:gd name="connsiteY95" fmla="*/ 39052 h 336550"/>
                    <a:gd name="connsiteX96" fmla="*/ 111998 w 322263"/>
                    <a:gd name="connsiteY96" fmla="*/ 33972 h 336550"/>
                    <a:gd name="connsiteX97" fmla="*/ 111998 w 322263"/>
                    <a:gd name="connsiteY97" fmla="*/ 21272 h 336550"/>
                    <a:gd name="connsiteX98" fmla="*/ 161132 w 322263"/>
                    <a:gd name="connsiteY98" fmla="*/ 0 h 336550"/>
                    <a:gd name="connsiteX99" fmla="*/ 169863 w 322263"/>
                    <a:gd name="connsiteY99" fmla="*/ 9180 h 336550"/>
                    <a:gd name="connsiteX100" fmla="*/ 169863 w 322263"/>
                    <a:gd name="connsiteY100" fmla="*/ 20983 h 336550"/>
                    <a:gd name="connsiteX101" fmla="*/ 161132 w 322263"/>
                    <a:gd name="connsiteY101" fmla="*/ 30163 h 336550"/>
                    <a:gd name="connsiteX102" fmla="*/ 152400 w 322263"/>
                    <a:gd name="connsiteY102" fmla="*/ 20983 h 336550"/>
                    <a:gd name="connsiteX103" fmla="*/ 152400 w 322263"/>
                    <a:gd name="connsiteY103" fmla="*/ 9180 h 336550"/>
                    <a:gd name="connsiteX104" fmla="*/ 161132 w 322263"/>
                    <a:gd name="connsiteY104" fmla="*/ 0 h 336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322263" h="336550">
                      <a:moveTo>
                        <a:pt x="293688" y="298450"/>
                      </a:moveTo>
                      <a:cubicBezTo>
                        <a:pt x="293688" y="298450"/>
                        <a:pt x="293688" y="298450"/>
                        <a:pt x="293688" y="305019"/>
                      </a:cubicBezTo>
                      <a:cubicBezTo>
                        <a:pt x="293688" y="322099"/>
                        <a:pt x="280333" y="336550"/>
                        <a:pt x="261635" y="336550"/>
                      </a:cubicBezTo>
                      <a:cubicBezTo>
                        <a:pt x="261635" y="336550"/>
                        <a:pt x="261635" y="336550"/>
                        <a:pt x="241603" y="336550"/>
                      </a:cubicBezTo>
                      <a:cubicBezTo>
                        <a:pt x="224241" y="336550"/>
                        <a:pt x="209550" y="322099"/>
                        <a:pt x="209550" y="305019"/>
                      </a:cubicBezTo>
                      <a:cubicBezTo>
                        <a:pt x="209550" y="305019"/>
                        <a:pt x="209550" y="305019"/>
                        <a:pt x="209550" y="301078"/>
                      </a:cubicBezTo>
                      <a:lnTo>
                        <a:pt x="277662" y="301078"/>
                      </a:lnTo>
                      <a:cubicBezTo>
                        <a:pt x="283004" y="301078"/>
                        <a:pt x="289681" y="299764"/>
                        <a:pt x="293688" y="298450"/>
                      </a:cubicBezTo>
                      <a:close/>
                      <a:moveTo>
                        <a:pt x="28575" y="298450"/>
                      </a:moveTo>
                      <a:cubicBezTo>
                        <a:pt x="32582" y="299764"/>
                        <a:pt x="39259" y="301078"/>
                        <a:pt x="44601" y="301078"/>
                      </a:cubicBezTo>
                      <a:cubicBezTo>
                        <a:pt x="44601" y="301078"/>
                        <a:pt x="44601" y="301078"/>
                        <a:pt x="112713" y="301078"/>
                      </a:cubicBezTo>
                      <a:cubicBezTo>
                        <a:pt x="112713" y="301078"/>
                        <a:pt x="112713" y="301078"/>
                        <a:pt x="112713" y="305019"/>
                      </a:cubicBezTo>
                      <a:cubicBezTo>
                        <a:pt x="112713" y="322099"/>
                        <a:pt x="98022" y="336550"/>
                        <a:pt x="80660" y="336550"/>
                      </a:cubicBezTo>
                      <a:cubicBezTo>
                        <a:pt x="80660" y="336550"/>
                        <a:pt x="80660" y="336550"/>
                        <a:pt x="60628" y="336550"/>
                      </a:cubicBezTo>
                      <a:cubicBezTo>
                        <a:pt x="41930" y="336550"/>
                        <a:pt x="28575" y="322099"/>
                        <a:pt x="28575" y="305019"/>
                      </a:cubicBezTo>
                      <a:cubicBezTo>
                        <a:pt x="28575" y="305019"/>
                        <a:pt x="28575" y="305019"/>
                        <a:pt x="28575" y="298450"/>
                      </a:cubicBezTo>
                      <a:close/>
                      <a:moveTo>
                        <a:pt x="233362" y="228600"/>
                      </a:moveTo>
                      <a:lnTo>
                        <a:pt x="273050" y="228600"/>
                      </a:lnTo>
                      <a:lnTo>
                        <a:pt x="273050" y="241300"/>
                      </a:lnTo>
                      <a:lnTo>
                        <a:pt x="233362" y="241300"/>
                      </a:lnTo>
                      <a:close/>
                      <a:moveTo>
                        <a:pt x="49212" y="228600"/>
                      </a:moveTo>
                      <a:lnTo>
                        <a:pt x="88900" y="228600"/>
                      </a:lnTo>
                      <a:lnTo>
                        <a:pt x="88900" y="241300"/>
                      </a:lnTo>
                      <a:lnTo>
                        <a:pt x="49212" y="241300"/>
                      </a:lnTo>
                      <a:close/>
                      <a:moveTo>
                        <a:pt x="228109" y="212725"/>
                      </a:moveTo>
                      <a:cubicBezTo>
                        <a:pt x="222798" y="212725"/>
                        <a:pt x="217487" y="218141"/>
                        <a:pt x="217487" y="224912"/>
                      </a:cubicBezTo>
                      <a:cubicBezTo>
                        <a:pt x="217487" y="224912"/>
                        <a:pt x="217487" y="224912"/>
                        <a:pt x="217487" y="246577"/>
                      </a:cubicBezTo>
                      <a:cubicBezTo>
                        <a:pt x="217487" y="253347"/>
                        <a:pt x="222798" y="258763"/>
                        <a:pt x="228109" y="258763"/>
                      </a:cubicBezTo>
                      <a:cubicBezTo>
                        <a:pt x="228109" y="258763"/>
                        <a:pt x="228109" y="258763"/>
                        <a:pt x="278563" y="258763"/>
                      </a:cubicBezTo>
                      <a:cubicBezTo>
                        <a:pt x="285201" y="258763"/>
                        <a:pt x="290512" y="253347"/>
                        <a:pt x="290512" y="246577"/>
                      </a:cubicBezTo>
                      <a:lnTo>
                        <a:pt x="290512" y="224912"/>
                      </a:lnTo>
                      <a:cubicBezTo>
                        <a:pt x="290512" y="218141"/>
                        <a:pt x="285201" y="212725"/>
                        <a:pt x="278563" y="212725"/>
                      </a:cubicBezTo>
                      <a:cubicBezTo>
                        <a:pt x="278563" y="212725"/>
                        <a:pt x="278563" y="212725"/>
                        <a:pt x="228109" y="212725"/>
                      </a:cubicBezTo>
                      <a:close/>
                      <a:moveTo>
                        <a:pt x="43699" y="212725"/>
                      </a:moveTo>
                      <a:cubicBezTo>
                        <a:pt x="37061" y="212725"/>
                        <a:pt x="31750" y="218141"/>
                        <a:pt x="31750" y="224912"/>
                      </a:cubicBezTo>
                      <a:cubicBezTo>
                        <a:pt x="31750" y="224912"/>
                        <a:pt x="31750" y="224912"/>
                        <a:pt x="31750" y="246577"/>
                      </a:cubicBezTo>
                      <a:cubicBezTo>
                        <a:pt x="31750" y="253347"/>
                        <a:pt x="37061" y="258763"/>
                        <a:pt x="43699" y="258763"/>
                      </a:cubicBezTo>
                      <a:cubicBezTo>
                        <a:pt x="43699" y="258763"/>
                        <a:pt x="43699" y="258763"/>
                        <a:pt x="94153" y="258763"/>
                      </a:cubicBezTo>
                      <a:cubicBezTo>
                        <a:pt x="99464" y="258763"/>
                        <a:pt x="104775" y="253347"/>
                        <a:pt x="104775" y="246577"/>
                      </a:cubicBezTo>
                      <a:lnTo>
                        <a:pt x="104775" y="224912"/>
                      </a:lnTo>
                      <a:cubicBezTo>
                        <a:pt x="104775" y="218141"/>
                        <a:pt x="99464" y="212725"/>
                        <a:pt x="94153" y="212725"/>
                      </a:cubicBezTo>
                      <a:cubicBezTo>
                        <a:pt x="94153" y="212725"/>
                        <a:pt x="94153" y="212725"/>
                        <a:pt x="43699" y="212725"/>
                      </a:cubicBezTo>
                      <a:close/>
                      <a:moveTo>
                        <a:pt x="44905" y="184150"/>
                      </a:moveTo>
                      <a:cubicBezTo>
                        <a:pt x="44905" y="184150"/>
                        <a:pt x="44905" y="184150"/>
                        <a:pt x="277358" y="184150"/>
                      </a:cubicBezTo>
                      <a:cubicBezTo>
                        <a:pt x="302452" y="184150"/>
                        <a:pt x="322263" y="203890"/>
                        <a:pt x="322263" y="228893"/>
                      </a:cubicBezTo>
                      <a:cubicBezTo>
                        <a:pt x="322263" y="228893"/>
                        <a:pt x="322263" y="228893"/>
                        <a:pt x="322263" y="239421"/>
                      </a:cubicBezTo>
                      <a:cubicBezTo>
                        <a:pt x="322263" y="264424"/>
                        <a:pt x="302452" y="284163"/>
                        <a:pt x="277358" y="284163"/>
                      </a:cubicBezTo>
                      <a:cubicBezTo>
                        <a:pt x="277358" y="284163"/>
                        <a:pt x="277358" y="284163"/>
                        <a:pt x="44905" y="284163"/>
                      </a:cubicBezTo>
                      <a:cubicBezTo>
                        <a:pt x="19811" y="284163"/>
                        <a:pt x="0" y="264424"/>
                        <a:pt x="0" y="239421"/>
                      </a:cubicBezTo>
                      <a:cubicBezTo>
                        <a:pt x="0" y="239421"/>
                        <a:pt x="0" y="239421"/>
                        <a:pt x="0" y="228893"/>
                      </a:cubicBezTo>
                      <a:cubicBezTo>
                        <a:pt x="0" y="203890"/>
                        <a:pt x="19811" y="184150"/>
                        <a:pt x="44905" y="184150"/>
                      </a:cubicBezTo>
                      <a:close/>
                      <a:moveTo>
                        <a:pt x="100909" y="112712"/>
                      </a:moveTo>
                      <a:cubicBezTo>
                        <a:pt x="100909" y="112712"/>
                        <a:pt x="100909" y="112712"/>
                        <a:pt x="221354" y="112712"/>
                      </a:cubicBezTo>
                      <a:cubicBezTo>
                        <a:pt x="229209" y="112712"/>
                        <a:pt x="239682" y="119138"/>
                        <a:pt x="242300" y="125563"/>
                      </a:cubicBezTo>
                      <a:lnTo>
                        <a:pt x="259320" y="158977"/>
                      </a:lnTo>
                      <a:cubicBezTo>
                        <a:pt x="261938" y="162832"/>
                        <a:pt x="259320" y="166687"/>
                        <a:pt x="254083" y="166687"/>
                      </a:cubicBezTo>
                      <a:cubicBezTo>
                        <a:pt x="254083" y="166687"/>
                        <a:pt x="254083" y="166687"/>
                        <a:pt x="68180" y="166687"/>
                      </a:cubicBezTo>
                      <a:cubicBezTo>
                        <a:pt x="62943" y="166687"/>
                        <a:pt x="60325" y="162832"/>
                        <a:pt x="62943" y="158977"/>
                      </a:cubicBezTo>
                      <a:cubicBezTo>
                        <a:pt x="62943" y="158977"/>
                        <a:pt x="62943" y="158977"/>
                        <a:pt x="79963" y="125563"/>
                      </a:cubicBezTo>
                      <a:cubicBezTo>
                        <a:pt x="82581" y="119138"/>
                        <a:pt x="93054" y="112712"/>
                        <a:pt x="100909" y="112712"/>
                      </a:cubicBezTo>
                      <a:close/>
                      <a:moveTo>
                        <a:pt x="209688" y="60325"/>
                      </a:moveTo>
                      <a:cubicBezTo>
                        <a:pt x="209688" y="60325"/>
                        <a:pt x="209688" y="60325"/>
                        <a:pt x="222112" y="60325"/>
                      </a:cubicBezTo>
                      <a:cubicBezTo>
                        <a:pt x="227634" y="60325"/>
                        <a:pt x="231775" y="64407"/>
                        <a:pt x="231775" y="69850"/>
                      </a:cubicBezTo>
                      <a:cubicBezTo>
                        <a:pt x="231775" y="75293"/>
                        <a:pt x="227634" y="79375"/>
                        <a:pt x="222112" y="79375"/>
                      </a:cubicBezTo>
                      <a:cubicBezTo>
                        <a:pt x="222112" y="79375"/>
                        <a:pt x="222112" y="79375"/>
                        <a:pt x="209688" y="79375"/>
                      </a:cubicBezTo>
                      <a:cubicBezTo>
                        <a:pt x="204166" y="79375"/>
                        <a:pt x="200025" y="75293"/>
                        <a:pt x="200025" y="69850"/>
                      </a:cubicBezTo>
                      <a:cubicBezTo>
                        <a:pt x="200025" y="64407"/>
                        <a:pt x="204166" y="60325"/>
                        <a:pt x="209688" y="60325"/>
                      </a:cubicBezTo>
                      <a:close/>
                      <a:moveTo>
                        <a:pt x="101255" y="60325"/>
                      </a:moveTo>
                      <a:cubicBezTo>
                        <a:pt x="101255" y="60325"/>
                        <a:pt x="101255" y="60325"/>
                        <a:pt x="113058" y="60325"/>
                      </a:cubicBezTo>
                      <a:cubicBezTo>
                        <a:pt x="118304" y="60325"/>
                        <a:pt x="122238" y="64407"/>
                        <a:pt x="122238" y="69850"/>
                      </a:cubicBezTo>
                      <a:cubicBezTo>
                        <a:pt x="122238" y="75293"/>
                        <a:pt x="118304" y="79375"/>
                        <a:pt x="113058" y="79375"/>
                      </a:cubicBezTo>
                      <a:cubicBezTo>
                        <a:pt x="113058" y="79375"/>
                        <a:pt x="113058" y="79375"/>
                        <a:pt x="101255" y="79375"/>
                      </a:cubicBezTo>
                      <a:cubicBezTo>
                        <a:pt x="96009" y="79375"/>
                        <a:pt x="92075" y="75293"/>
                        <a:pt x="92075" y="69850"/>
                      </a:cubicBezTo>
                      <a:cubicBezTo>
                        <a:pt x="92075" y="64407"/>
                        <a:pt x="96009" y="60325"/>
                        <a:pt x="101255" y="60325"/>
                      </a:cubicBezTo>
                      <a:close/>
                      <a:moveTo>
                        <a:pt x="161132" y="34925"/>
                      </a:moveTo>
                      <a:cubicBezTo>
                        <a:pt x="179510" y="34925"/>
                        <a:pt x="195263" y="49731"/>
                        <a:pt x="195263" y="69920"/>
                      </a:cubicBezTo>
                      <a:lnTo>
                        <a:pt x="195263" y="86071"/>
                      </a:lnTo>
                      <a:cubicBezTo>
                        <a:pt x="195263" y="91455"/>
                        <a:pt x="190012" y="96838"/>
                        <a:pt x="184761" y="96838"/>
                      </a:cubicBezTo>
                      <a:cubicBezTo>
                        <a:pt x="184761" y="96838"/>
                        <a:pt x="184761" y="96838"/>
                        <a:pt x="137502" y="96838"/>
                      </a:cubicBezTo>
                      <a:cubicBezTo>
                        <a:pt x="132251" y="96838"/>
                        <a:pt x="127000" y="91455"/>
                        <a:pt x="127000" y="86071"/>
                      </a:cubicBezTo>
                      <a:cubicBezTo>
                        <a:pt x="127000" y="86071"/>
                        <a:pt x="127000" y="86071"/>
                        <a:pt x="127000" y="69920"/>
                      </a:cubicBezTo>
                      <a:cubicBezTo>
                        <a:pt x="127000" y="49731"/>
                        <a:pt x="142753" y="34925"/>
                        <a:pt x="161132" y="34925"/>
                      </a:cubicBezTo>
                      <a:close/>
                      <a:moveTo>
                        <a:pt x="196771" y="21272"/>
                      </a:moveTo>
                      <a:cubicBezTo>
                        <a:pt x="200819" y="17462"/>
                        <a:pt x="206217" y="17462"/>
                        <a:pt x="210265" y="21272"/>
                      </a:cubicBezTo>
                      <a:cubicBezTo>
                        <a:pt x="214313" y="25082"/>
                        <a:pt x="214313" y="30162"/>
                        <a:pt x="210265" y="33972"/>
                      </a:cubicBezTo>
                      <a:cubicBezTo>
                        <a:pt x="210265" y="33972"/>
                        <a:pt x="210265" y="33972"/>
                        <a:pt x="204867" y="39052"/>
                      </a:cubicBezTo>
                      <a:cubicBezTo>
                        <a:pt x="202168" y="41592"/>
                        <a:pt x="199470" y="42862"/>
                        <a:pt x="196771" y="42862"/>
                      </a:cubicBezTo>
                      <a:cubicBezTo>
                        <a:pt x="195421" y="42862"/>
                        <a:pt x="192723" y="41592"/>
                        <a:pt x="190024" y="39052"/>
                      </a:cubicBezTo>
                      <a:cubicBezTo>
                        <a:pt x="187325" y="36512"/>
                        <a:pt x="187325" y="30162"/>
                        <a:pt x="190024" y="26352"/>
                      </a:cubicBezTo>
                      <a:cubicBezTo>
                        <a:pt x="190024" y="26352"/>
                        <a:pt x="190024" y="26352"/>
                        <a:pt x="196771" y="21272"/>
                      </a:cubicBezTo>
                      <a:close/>
                      <a:moveTo>
                        <a:pt x="111998" y="21272"/>
                      </a:moveTo>
                      <a:cubicBezTo>
                        <a:pt x="116046" y="17462"/>
                        <a:pt x="121444" y="17462"/>
                        <a:pt x="125492" y="21272"/>
                      </a:cubicBezTo>
                      <a:cubicBezTo>
                        <a:pt x="125492" y="21272"/>
                        <a:pt x="125492" y="21272"/>
                        <a:pt x="132239" y="26352"/>
                      </a:cubicBezTo>
                      <a:cubicBezTo>
                        <a:pt x="134938" y="30162"/>
                        <a:pt x="134938" y="36512"/>
                        <a:pt x="132239" y="39052"/>
                      </a:cubicBezTo>
                      <a:cubicBezTo>
                        <a:pt x="129540" y="41592"/>
                        <a:pt x="126842" y="42862"/>
                        <a:pt x="125492" y="42862"/>
                      </a:cubicBezTo>
                      <a:cubicBezTo>
                        <a:pt x="122793" y="42862"/>
                        <a:pt x="120095" y="41592"/>
                        <a:pt x="117396" y="39052"/>
                      </a:cubicBezTo>
                      <a:lnTo>
                        <a:pt x="111998" y="33972"/>
                      </a:lnTo>
                      <a:cubicBezTo>
                        <a:pt x="107950" y="30162"/>
                        <a:pt x="107950" y="25082"/>
                        <a:pt x="111998" y="21272"/>
                      </a:cubicBezTo>
                      <a:close/>
                      <a:moveTo>
                        <a:pt x="161132" y="0"/>
                      </a:moveTo>
                      <a:cubicBezTo>
                        <a:pt x="166121" y="0"/>
                        <a:pt x="169863" y="3934"/>
                        <a:pt x="169863" y="9180"/>
                      </a:cubicBezTo>
                      <a:cubicBezTo>
                        <a:pt x="169863" y="9180"/>
                        <a:pt x="169863" y="9180"/>
                        <a:pt x="169863" y="20983"/>
                      </a:cubicBezTo>
                      <a:cubicBezTo>
                        <a:pt x="169863" y="26228"/>
                        <a:pt x="166121" y="30163"/>
                        <a:pt x="161132" y="30163"/>
                      </a:cubicBezTo>
                      <a:cubicBezTo>
                        <a:pt x="156142" y="30163"/>
                        <a:pt x="152400" y="26228"/>
                        <a:pt x="152400" y="20983"/>
                      </a:cubicBezTo>
                      <a:cubicBezTo>
                        <a:pt x="152400" y="20983"/>
                        <a:pt x="152400" y="20983"/>
                        <a:pt x="152400" y="9180"/>
                      </a:cubicBezTo>
                      <a:cubicBezTo>
                        <a:pt x="152400" y="3934"/>
                        <a:pt x="156142" y="0"/>
                        <a:pt x="161132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9" name="组合 28"/>
            <p:cNvGrpSpPr/>
            <p:nvPr/>
          </p:nvGrpSpPr>
          <p:grpSpPr>
            <a:xfrm>
              <a:off x="3055544" y="4108628"/>
              <a:ext cx="1014984" cy="1014984"/>
              <a:chOff x="3055544" y="4108628"/>
              <a:chExt cx="1014984" cy="1014984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3057285" y="4110369"/>
                <a:ext cx="1013243" cy="1013243"/>
              </a:xfrm>
              <a:prstGeom prst="ellipse">
                <a:avLst/>
              </a:prstGeom>
              <a:noFill/>
              <a:ln w="1016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1" name="弧形 30"/>
              <p:cNvSpPr/>
              <p:nvPr/>
            </p:nvSpPr>
            <p:spPr>
              <a:xfrm>
                <a:off x="3055544" y="4108628"/>
                <a:ext cx="1014984" cy="1014984"/>
              </a:xfrm>
              <a:prstGeom prst="arc">
                <a:avLst>
                  <a:gd name="adj1" fmla="val 16200000"/>
                  <a:gd name="adj2" fmla="val 2942198"/>
                </a:avLst>
              </a:prstGeom>
              <a:ln w="1016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3323259" y="4367517"/>
                <a:ext cx="479554" cy="409760"/>
              </a:xfrm>
              <a:custGeom>
                <a:avLst/>
                <a:gdLst>
                  <a:gd name="connsiteX0" fmla="*/ 137328 w 338137"/>
                  <a:gd name="connsiteY0" fmla="*/ 214312 h 288925"/>
                  <a:gd name="connsiteX1" fmla="*/ 133350 w 338137"/>
                  <a:gd name="connsiteY1" fmla="*/ 218394 h 288925"/>
                  <a:gd name="connsiteX2" fmla="*/ 137328 w 338137"/>
                  <a:gd name="connsiteY2" fmla="*/ 223837 h 288925"/>
                  <a:gd name="connsiteX3" fmla="*/ 250023 w 338137"/>
                  <a:gd name="connsiteY3" fmla="*/ 223837 h 288925"/>
                  <a:gd name="connsiteX4" fmla="*/ 254000 w 338137"/>
                  <a:gd name="connsiteY4" fmla="*/ 218394 h 288925"/>
                  <a:gd name="connsiteX5" fmla="*/ 250023 w 338137"/>
                  <a:gd name="connsiteY5" fmla="*/ 214312 h 288925"/>
                  <a:gd name="connsiteX6" fmla="*/ 137328 w 338137"/>
                  <a:gd name="connsiteY6" fmla="*/ 214312 h 288925"/>
                  <a:gd name="connsiteX7" fmla="*/ 137328 w 338137"/>
                  <a:gd name="connsiteY7" fmla="*/ 196850 h 288925"/>
                  <a:gd name="connsiteX8" fmla="*/ 133350 w 338137"/>
                  <a:gd name="connsiteY8" fmla="*/ 200932 h 288925"/>
                  <a:gd name="connsiteX9" fmla="*/ 137328 w 338137"/>
                  <a:gd name="connsiteY9" fmla="*/ 206375 h 288925"/>
                  <a:gd name="connsiteX10" fmla="*/ 250023 w 338137"/>
                  <a:gd name="connsiteY10" fmla="*/ 206375 h 288925"/>
                  <a:gd name="connsiteX11" fmla="*/ 254000 w 338137"/>
                  <a:gd name="connsiteY11" fmla="*/ 200932 h 288925"/>
                  <a:gd name="connsiteX12" fmla="*/ 250023 w 338137"/>
                  <a:gd name="connsiteY12" fmla="*/ 196850 h 288925"/>
                  <a:gd name="connsiteX13" fmla="*/ 137328 w 338137"/>
                  <a:gd name="connsiteY13" fmla="*/ 196850 h 288925"/>
                  <a:gd name="connsiteX14" fmla="*/ 288925 w 338137"/>
                  <a:gd name="connsiteY14" fmla="*/ 187325 h 288925"/>
                  <a:gd name="connsiteX15" fmla="*/ 269875 w 338137"/>
                  <a:gd name="connsiteY15" fmla="*/ 206375 h 288925"/>
                  <a:gd name="connsiteX16" fmla="*/ 288925 w 338137"/>
                  <a:gd name="connsiteY16" fmla="*/ 225425 h 288925"/>
                  <a:gd name="connsiteX17" fmla="*/ 307975 w 338137"/>
                  <a:gd name="connsiteY17" fmla="*/ 206375 h 288925"/>
                  <a:gd name="connsiteX18" fmla="*/ 288925 w 338137"/>
                  <a:gd name="connsiteY18" fmla="*/ 187325 h 288925"/>
                  <a:gd name="connsiteX19" fmla="*/ 98425 w 338137"/>
                  <a:gd name="connsiteY19" fmla="*/ 187325 h 288925"/>
                  <a:gd name="connsiteX20" fmla="*/ 79375 w 338137"/>
                  <a:gd name="connsiteY20" fmla="*/ 206375 h 288925"/>
                  <a:gd name="connsiteX21" fmla="*/ 98425 w 338137"/>
                  <a:gd name="connsiteY21" fmla="*/ 225425 h 288925"/>
                  <a:gd name="connsiteX22" fmla="*/ 117475 w 338137"/>
                  <a:gd name="connsiteY22" fmla="*/ 206375 h 288925"/>
                  <a:gd name="connsiteX23" fmla="*/ 98425 w 338137"/>
                  <a:gd name="connsiteY23" fmla="*/ 187325 h 288925"/>
                  <a:gd name="connsiteX24" fmla="*/ 254922 w 338137"/>
                  <a:gd name="connsiteY24" fmla="*/ 127000 h 288925"/>
                  <a:gd name="connsiteX25" fmla="*/ 234950 w 338137"/>
                  <a:gd name="connsiteY25" fmla="*/ 147638 h 288925"/>
                  <a:gd name="connsiteX26" fmla="*/ 276225 w 338137"/>
                  <a:gd name="connsiteY26" fmla="*/ 147638 h 288925"/>
                  <a:gd name="connsiteX27" fmla="*/ 254922 w 338137"/>
                  <a:gd name="connsiteY27" fmla="*/ 127000 h 288925"/>
                  <a:gd name="connsiteX28" fmla="*/ 130590 w 338137"/>
                  <a:gd name="connsiteY28" fmla="*/ 100012 h 288925"/>
                  <a:gd name="connsiteX29" fmla="*/ 92075 w 338137"/>
                  <a:gd name="connsiteY29" fmla="*/ 147895 h 288925"/>
                  <a:gd name="connsiteX30" fmla="*/ 105356 w 338137"/>
                  <a:gd name="connsiteY30" fmla="*/ 147895 h 288925"/>
                  <a:gd name="connsiteX31" fmla="*/ 226214 w 338137"/>
                  <a:gd name="connsiteY31" fmla="*/ 147895 h 288925"/>
                  <a:gd name="connsiteX32" fmla="*/ 255432 w 338137"/>
                  <a:gd name="connsiteY32" fmla="*/ 117303 h 288925"/>
                  <a:gd name="connsiteX33" fmla="*/ 285979 w 338137"/>
                  <a:gd name="connsiteY33" fmla="*/ 147895 h 288925"/>
                  <a:gd name="connsiteX34" fmla="*/ 295275 w 338137"/>
                  <a:gd name="connsiteY34" fmla="*/ 149225 h 288925"/>
                  <a:gd name="connsiteX35" fmla="*/ 255432 w 338137"/>
                  <a:gd name="connsiteY35" fmla="*/ 100012 h 288925"/>
                  <a:gd name="connsiteX36" fmla="*/ 130590 w 338137"/>
                  <a:gd name="connsiteY36" fmla="*/ 100012 h 288925"/>
                  <a:gd name="connsiteX37" fmla="*/ 131008 w 338137"/>
                  <a:gd name="connsiteY37" fmla="*/ 85725 h 288925"/>
                  <a:gd name="connsiteX38" fmla="*/ 255022 w 338137"/>
                  <a:gd name="connsiteY38" fmla="*/ 85725 h 288925"/>
                  <a:gd name="connsiteX39" fmla="*/ 309113 w 338137"/>
                  <a:gd name="connsiteY39" fmla="*/ 153019 h 288925"/>
                  <a:gd name="connsiteX40" fmla="*/ 338137 w 338137"/>
                  <a:gd name="connsiteY40" fmla="*/ 207117 h 288925"/>
                  <a:gd name="connsiteX41" fmla="*/ 320986 w 338137"/>
                  <a:gd name="connsiteY41" fmla="*/ 251980 h 288925"/>
                  <a:gd name="connsiteX42" fmla="*/ 320986 w 338137"/>
                  <a:gd name="connsiteY42" fmla="*/ 288925 h 288925"/>
                  <a:gd name="connsiteX43" fmla="*/ 274811 w 338137"/>
                  <a:gd name="connsiteY43" fmla="*/ 288925 h 288925"/>
                  <a:gd name="connsiteX44" fmla="*/ 274811 w 338137"/>
                  <a:gd name="connsiteY44" fmla="*/ 266494 h 288925"/>
                  <a:gd name="connsiteX45" fmla="*/ 112538 w 338137"/>
                  <a:gd name="connsiteY45" fmla="*/ 266494 h 288925"/>
                  <a:gd name="connsiteX46" fmla="*/ 112538 w 338137"/>
                  <a:gd name="connsiteY46" fmla="*/ 288925 h 288925"/>
                  <a:gd name="connsiteX47" fmla="*/ 66363 w 338137"/>
                  <a:gd name="connsiteY47" fmla="*/ 288925 h 288925"/>
                  <a:gd name="connsiteX48" fmla="*/ 66363 w 338137"/>
                  <a:gd name="connsiteY48" fmla="*/ 251980 h 288925"/>
                  <a:gd name="connsiteX49" fmla="*/ 49212 w 338137"/>
                  <a:gd name="connsiteY49" fmla="*/ 207117 h 288925"/>
                  <a:gd name="connsiteX50" fmla="*/ 78237 w 338137"/>
                  <a:gd name="connsiteY50" fmla="*/ 153019 h 288925"/>
                  <a:gd name="connsiteX51" fmla="*/ 131008 w 338137"/>
                  <a:gd name="connsiteY51" fmla="*/ 85725 h 288925"/>
                  <a:gd name="connsiteX52" fmla="*/ 65088 w 338137"/>
                  <a:gd name="connsiteY52" fmla="*/ 0 h 288925"/>
                  <a:gd name="connsiteX53" fmla="*/ 69073 w 338137"/>
                  <a:gd name="connsiteY53" fmla="*/ 5220 h 288925"/>
                  <a:gd name="connsiteX54" fmla="*/ 69073 w 338137"/>
                  <a:gd name="connsiteY54" fmla="*/ 13050 h 288925"/>
                  <a:gd name="connsiteX55" fmla="*/ 130175 w 338137"/>
                  <a:gd name="connsiteY55" fmla="*/ 67859 h 288925"/>
                  <a:gd name="connsiteX56" fmla="*/ 69073 w 338137"/>
                  <a:gd name="connsiteY56" fmla="*/ 67859 h 288925"/>
                  <a:gd name="connsiteX57" fmla="*/ 69073 w 338137"/>
                  <a:gd name="connsiteY57" fmla="*/ 130499 h 288925"/>
                  <a:gd name="connsiteX58" fmla="*/ 62431 w 338137"/>
                  <a:gd name="connsiteY58" fmla="*/ 147463 h 288925"/>
                  <a:gd name="connsiteX59" fmla="*/ 45163 w 338137"/>
                  <a:gd name="connsiteY59" fmla="*/ 153988 h 288925"/>
                  <a:gd name="connsiteX60" fmla="*/ 43835 w 338137"/>
                  <a:gd name="connsiteY60" fmla="*/ 153988 h 288925"/>
                  <a:gd name="connsiteX61" fmla="*/ 18597 w 338137"/>
                  <a:gd name="connsiteY61" fmla="*/ 130499 h 288925"/>
                  <a:gd name="connsiteX62" fmla="*/ 23910 w 338137"/>
                  <a:gd name="connsiteY62" fmla="*/ 125279 h 288925"/>
                  <a:gd name="connsiteX63" fmla="*/ 27895 w 338137"/>
                  <a:gd name="connsiteY63" fmla="*/ 130499 h 288925"/>
                  <a:gd name="connsiteX64" fmla="*/ 43835 w 338137"/>
                  <a:gd name="connsiteY64" fmla="*/ 144853 h 288925"/>
                  <a:gd name="connsiteX65" fmla="*/ 45163 w 338137"/>
                  <a:gd name="connsiteY65" fmla="*/ 144853 h 288925"/>
                  <a:gd name="connsiteX66" fmla="*/ 55790 w 338137"/>
                  <a:gd name="connsiteY66" fmla="*/ 140938 h 288925"/>
                  <a:gd name="connsiteX67" fmla="*/ 59774 w 338137"/>
                  <a:gd name="connsiteY67" fmla="*/ 130499 h 288925"/>
                  <a:gd name="connsiteX68" fmla="*/ 59774 w 338137"/>
                  <a:gd name="connsiteY68" fmla="*/ 67859 h 288925"/>
                  <a:gd name="connsiteX69" fmla="*/ 0 w 338137"/>
                  <a:gd name="connsiteY69" fmla="*/ 67859 h 288925"/>
                  <a:gd name="connsiteX70" fmla="*/ 59774 w 338137"/>
                  <a:gd name="connsiteY70" fmla="*/ 13050 h 288925"/>
                  <a:gd name="connsiteX71" fmla="*/ 59774 w 338137"/>
                  <a:gd name="connsiteY71" fmla="*/ 5220 h 288925"/>
                  <a:gd name="connsiteX72" fmla="*/ 65088 w 338137"/>
                  <a:gd name="connsiteY72" fmla="*/ 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338137" h="288925">
                    <a:moveTo>
                      <a:pt x="137328" y="214312"/>
                    </a:moveTo>
                    <a:cubicBezTo>
                      <a:pt x="134676" y="214312"/>
                      <a:pt x="133350" y="215673"/>
                      <a:pt x="133350" y="218394"/>
                    </a:cubicBezTo>
                    <a:cubicBezTo>
                      <a:pt x="133350" y="221116"/>
                      <a:pt x="134676" y="223837"/>
                      <a:pt x="137328" y="223837"/>
                    </a:cubicBezTo>
                    <a:cubicBezTo>
                      <a:pt x="137328" y="223837"/>
                      <a:pt x="137328" y="223837"/>
                      <a:pt x="250023" y="223837"/>
                    </a:cubicBezTo>
                    <a:cubicBezTo>
                      <a:pt x="252674" y="223837"/>
                      <a:pt x="254000" y="221116"/>
                      <a:pt x="254000" y="218394"/>
                    </a:cubicBezTo>
                    <a:cubicBezTo>
                      <a:pt x="254000" y="215673"/>
                      <a:pt x="252674" y="214312"/>
                      <a:pt x="250023" y="214312"/>
                    </a:cubicBezTo>
                    <a:cubicBezTo>
                      <a:pt x="250023" y="214312"/>
                      <a:pt x="250023" y="214312"/>
                      <a:pt x="137328" y="214312"/>
                    </a:cubicBezTo>
                    <a:close/>
                    <a:moveTo>
                      <a:pt x="137328" y="196850"/>
                    </a:moveTo>
                    <a:cubicBezTo>
                      <a:pt x="134676" y="196850"/>
                      <a:pt x="133350" y="198211"/>
                      <a:pt x="133350" y="200932"/>
                    </a:cubicBezTo>
                    <a:cubicBezTo>
                      <a:pt x="133350" y="203654"/>
                      <a:pt x="134676" y="206375"/>
                      <a:pt x="137328" y="206375"/>
                    </a:cubicBezTo>
                    <a:cubicBezTo>
                      <a:pt x="137328" y="206375"/>
                      <a:pt x="137328" y="206375"/>
                      <a:pt x="250023" y="206375"/>
                    </a:cubicBezTo>
                    <a:cubicBezTo>
                      <a:pt x="252674" y="206375"/>
                      <a:pt x="254000" y="203654"/>
                      <a:pt x="254000" y="200932"/>
                    </a:cubicBezTo>
                    <a:cubicBezTo>
                      <a:pt x="254000" y="198211"/>
                      <a:pt x="252674" y="196850"/>
                      <a:pt x="250023" y="196850"/>
                    </a:cubicBezTo>
                    <a:cubicBezTo>
                      <a:pt x="250023" y="196850"/>
                      <a:pt x="250023" y="196850"/>
                      <a:pt x="137328" y="196850"/>
                    </a:cubicBezTo>
                    <a:close/>
                    <a:moveTo>
                      <a:pt x="288925" y="187325"/>
                    </a:moveTo>
                    <a:cubicBezTo>
                      <a:pt x="278404" y="187325"/>
                      <a:pt x="269875" y="195854"/>
                      <a:pt x="269875" y="206375"/>
                    </a:cubicBezTo>
                    <a:cubicBezTo>
                      <a:pt x="269875" y="216896"/>
                      <a:pt x="278404" y="225425"/>
                      <a:pt x="288925" y="225425"/>
                    </a:cubicBezTo>
                    <a:cubicBezTo>
                      <a:pt x="299446" y="225425"/>
                      <a:pt x="307975" y="216896"/>
                      <a:pt x="307975" y="206375"/>
                    </a:cubicBezTo>
                    <a:cubicBezTo>
                      <a:pt x="307975" y="195854"/>
                      <a:pt x="299446" y="187325"/>
                      <a:pt x="288925" y="187325"/>
                    </a:cubicBezTo>
                    <a:close/>
                    <a:moveTo>
                      <a:pt x="98425" y="187325"/>
                    </a:moveTo>
                    <a:cubicBezTo>
                      <a:pt x="87904" y="187325"/>
                      <a:pt x="79375" y="195854"/>
                      <a:pt x="79375" y="206375"/>
                    </a:cubicBezTo>
                    <a:cubicBezTo>
                      <a:pt x="79375" y="216896"/>
                      <a:pt x="87904" y="225425"/>
                      <a:pt x="98425" y="225425"/>
                    </a:cubicBezTo>
                    <a:cubicBezTo>
                      <a:pt x="108946" y="225425"/>
                      <a:pt x="117475" y="216896"/>
                      <a:pt x="117475" y="206375"/>
                    </a:cubicBezTo>
                    <a:cubicBezTo>
                      <a:pt x="117475" y="195854"/>
                      <a:pt x="108946" y="187325"/>
                      <a:pt x="98425" y="187325"/>
                    </a:cubicBezTo>
                    <a:close/>
                    <a:moveTo>
                      <a:pt x="254922" y="127000"/>
                    </a:moveTo>
                    <a:cubicBezTo>
                      <a:pt x="244270" y="127000"/>
                      <a:pt x="234950" y="136029"/>
                      <a:pt x="234950" y="147638"/>
                    </a:cubicBezTo>
                    <a:cubicBezTo>
                      <a:pt x="234950" y="147638"/>
                      <a:pt x="234950" y="147638"/>
                      <a:pt x="276225" y="147638"/>
                    </a:cubicBezTo>
                    <a:cubicBezTo>
                      <a:pt x="276225" y="136029"/>
                      <a:pt x="266905" y="127000"/>
                      <a:pt x="254922" y="127000"/>
                    </a:cubicBezTo>
                    <a:close/>
                    <a:moveTo>
                      <a:pt x="130590" y="100012"/>
                    </a:moveTo>
                    <a:cubicBezTo>
                      <a:pt x="113325" y="100012"/>
                      <a:pt x="98716" y="119963"/>
                      <a:pt x="92075" y="147895"/>
                    </a:cubicBezTo>
                    <a:cubicBezTo>
                      <a:pt x="96060" y="147895"/>
                      <a:pt x="101372" y="147895"/>
                      <a:pt x="105356" y="147895"/>
                    </a:cubicBezTo>
                    <a:cubicBezTo>
                      <a:pt x="105356" y="147895"/>
                      <a:pt x="105356" y="147895"/>
                      <a:pt x="226214" y="147895"/>
                    </a:cubicBezTo>
                    <a:cubicBezTo>
                      <a:pt x="226214" y="130604"/>
                      <a:pt x="239495" y="117303"/>
                      <a:pt x="255432" y="117303"/>
                    </a:cubicBezTo>
                    <a:cubicBezTo>
                      <a:pt x="272697" y="117303"/>
                      <a:pt x="285979" y="130604"/>
                      <a:pt x="285979" y="147895"/>
                    </a:cubicBezTo>
                    <a:cubicBezTo>
                      <a:pt x="288635" y="147895"/>
                      <a:pt x="292619" y="147895"/>
                      <a:pt x="295275" y="149225"/>
                    </a:cubicBezTo>
                    <a:cubicBezTo>
                      <a:pt x="288635" y="119963"/>
                      <a:pt x="274026" y="100012"/>
                      <a:pt x="255432" y="100012"/>
                    </a:cubicBezTo>
                    <a:cubicBezTo>
                      <a:pt x="255432" y="100012"/>
                      <a:pt x="255432" y="100012"/>
                      <a:pt x="130590" y="100012"/>
                    </a:cubicBezTo>
                    <a:close/>
                    <a:moveTo>
                      <a:pt x="131008" y="85725"/>
                    </a:moveTo>
                    <a:cubicBezTo>
                      <a:pt x="131008" y="85725"/>
                      <a:pt x="131008" y="85725"/>
                      <a:pt x="255022" y="85725"/>
                    </a:cubicBezTo>
                    <a:cubicBezTo>
                      <a:pt x="282727" y="85725"/>
                      <a:pt x="303836" y="114754"/>
                      <a:pt x="309113" y="153019"/>
                    </a:cubicBezTo>
                    <a:cubicBezTo>
                      <a:pt x="327583" y="163575"/>
                      <a:pt x="338137" y="183367"/>
                      <a:pt x="338137" y="207117"/>
                    </a:cubicBezTo>
                    <a:cubicBezTo>
                      <a:pt x="338137" y="224271"/>
                      <a:pt x="332860" y="240104"/>
                      <a:pt x="320986" y="251980"/>
                    </a:cubicBezTo>
                    <a:cubicBezTo>
                      <a:pt x="320986" y="251980"/>
                      <a:pt x="320986" y="251980"/>
                      <a:pt x="320986" y="288925"/>
                    </a:cubicBezTo>
                    <a:cubicBezTo>
                      <a:pt x="320986" y="288925"/>
                      <a:pt x="320986" y="288925"/>
                      <a:pt x="274811" y="288925"/>
                    </a:cubicBezTo>
                    <a:cubicBezTo>
                      <a:pt x="274811" y="288925"/>
                      <a:pt x="274811" y="288925"/>
                      <a:pt x="274811" y="266494"/>
                    </a:cubicBezTo>
                    <a:cubicBezTo>
                      <a:pt x="274811" y="266494"/>
                      <a:pt x="274811" y="266494"/>
                      <a:pt x="112538" y="266494"/>
                    </a:cubicBezTo>
                    <a:cubicBezTo>
                      <a:pt x="112538" y="266494"/>
                      <a:pt x="112538" y="266494"/>
                      <a:pt x="112538" y="288925"/>
                    </a:cubicBezTo>
                    <a:cubicBezTo>
                      <a:pt x="112538" y="288925"/>
                      <a:pt x="112538" y="288925"/>
                      <a:pt x="66363" y="288925"/>
                    </a:cubicBezTo>
                    <a:cubicBezTo>
                      <a:pt x="66363" y="288925"/>
                      <a:pt x="66363" y="288925"/>
                      <a:pt x="66363" y="251980"/>
                    </a:cubicBezTo>
                    <a:cubicBezTo>
                      <a:pt x="54489" y="240104"/>
                      <a:pt x="49212" y="224271"/>
                      <a:pt x="49212" y="207117"/>
                    </a:cubicBezTo>
                    <a:cubicBezTo>
                      <a:pt x="49212" y="183367"/>
                      <a:pt x="58447" y="163575"/>
                      <a:pt x="78237" y="153019"/>
                    </a:cubicBezTo>
                    <a:cubicBezTo>
                      <a:pt x="83514" y="114754"/>
                      <a:pt x="104623" y="85725"/>
                      <a:pt x="131008" y="85725"/>
                    </a:cubicBezTo>
                    <a:close/>
                    <a:moveTo>
                      <a:pt x="65088" y="0"/>
                    </a:moveTo>
                    <a:cubicBezTo>
                      <a:pt x="66416" y="0"/>
                      <a:pt x="69073" y="2610"/>
                      <a:pt x="69073" y="5220"/>
                    </a:cubicBezTo>
                    <a:cubicBezTo>
                      <a:pt x="69073" y="5220"/>
                      <a:pt x="69073" y="5220"/>
                      <a:pt x="69073" y="13050"/>
                    </a:cubicBezTo>
                    <a:cubicBezTo>
                      <a:pt x="99624" y="14355"/>
                      <a:pt x="124862" y="37845"/>
                      <a:pt x="130175" y="67859"/>
                    </a:cubicBezTo>
                    <a:lnTo>
                      <a:pt x="69073" y="67859"/>
                    </a:lnTo>
                    <a:cubicBezTo>
                      <a:pt x="69073" y="67859"/>
                      <a:pt x="69073" y="67859"/>
                      <a:pt x="69073" y="130499"/>
                    </a:cubicBezTo>
                    <a:cubicBezTo>
                      <a:pt x="69073" y="135718"/>
                      <a:pt x="66416" y="142243"/>
                      <a:pt x="62431" y="147463"/>
                    </a:cubicBezTo>
                    <a:cubicBezTo>
                      <a:pt x="57118" y="151378"/>
                      <a:pt x="51805" y="153988"/>
                      <a:pt x="45163" y="153988"/>
                    </a:cubicBezTo>
                    <a:cubicBezTo>
                      <a:pt x="45163" y="153988"/>
                      <a:pt x="45163" y="153988"/>
                      <a:pt x="43835" y="153988"/>
                    </a:cubicBezTo>
                    <a:cubicBezTo>
                      <a:pt x="30552" y="153988"/>
                      <a:pt x="18597" y="143548"/>
                      <a:pt x="18597" y="130499"/>
                    </a:cubicBezTo>
                    <a:cubicBezTo>
                      <a:pt x="18597" y="127889"/>
                      <a:pt x="21253" y="125279"/>
                      <a:pt x="23910" y="125279"/>
                    </a:cubicBezTo>
                    <a:cubicBezTo>
                      <a:pt x="26567" y="125279"/>
                      <a:pt x="27895" y="127889"/>
                      <a:pt x="27895" y="130499"/>
                    </a:cubicBezTo>
                    <a:cubicBezTo>
                      <a:pt x="27895" y="138328"/>
                      <a:pt x="35865" y="144853"/>
                      <a:pt x="43835" y="144853"/>
                    </a:cubicBezTo>
                    <a:cubicBezTo>
                      <a:pt x="43835" y="144853"/>
                      <a:pt x="43835" y="144853"/>
                      <a:pt x="45163" y="144853"/>
                    </a:cubicBezTo>
                    <a:cubicBezTo>
                      <a:pt x="49148" y="144853"/>
                      <a:pt x="53133" y="143548"/>
                      <a:pt x="55790" y="140938"/>
                    </a:cubicBezTo>
                    <a:cubicBezTo>
                      <a:pt x="58446" y="138328"/>
                      <a:pt x="59774" y="134413"/>
                      <a:pt x="59774" y="130499"/>
                    </a:cubicBezTo>
                    <a:cubicBezTo>
                      <a:pt x="59774" y="130499"/>
                      <a:pt x="59774" y="130499"/>
                      <a:pt x="59774" y="67859"/>
                    </a:cubicBezTo>
                    <a:cubicBezTo>
                      <a:pt x="59774" y="67859"/>
                      <a:pt x="59774" y="67859"/>
                      <a:pt x="0" y="67859"/>
                    </a:cubicBezTo>
                    <a:cubicBezTo>
                      <a:pt x="3985" y="37845"/>
                      <a:pt x="29223" y="14355"/>
                      <a:pt x="59774" y="13050"/>
                    </a:cubicBezTo>
                    <a:cubicBezTo>
                      <a:pt x="59774" y="13050"/>
                      <a:pt x="59774" y="13050"/>
                      <a:pt x="59774" y="5220"/>
                    </a:cubicBezTo>
                    <a:cubicBezTo>
                      <a:pt x="59774" y="2610"/>
                      <a:pt x="62431" y="0"/>
                      <a:pt x="65088" y="0"/>
                    </a:cubicBezTo>
                    <a:close/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598625" y="1435469"/>
            <a:ext cx="2402502" cy="2407240"/>
            <a:chOff x="7710155" y="1913959"/>
            <a:chExt cx="3203336" cy="3209653"/>
          </a:xfrm>
        </p:grpSpPr>
        <p:grpSp>
          <p:nvGrpSpPr>
            <p:cNvPr id="9" name="组合 8"/>
            <p:cNvGrpSpPr/>
            <p:nvPr/>
          </p:nvGrpSpPr>
          <p:grpSpPr>
            <a:xfrm>
              <a:off x="7710155" y="1913959"/>
              <a:ext cx="3203336" cy="1014984"/>
              <a:chOff x="8119730" y="1913959"/>
              <a:chExt cx="3203336" cy="1014984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9358204" y="2042150"/>
                <a:ext cx="1964862" cy="758602"/>
                <a:chOff x="9134714" y="4931590"/>
                <a:chExt cx="1964862" cy="758602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9817231" y="5102875"/>
                  <a:ext cx="736614" cy="219173"/>
                </a:xfrm>
                <a:prstGeom prst="rect">
                  <a:avLst/>
                </a:prstGeom>
              </p:spPr>
              <p:txBody>
                <a:bodyPr wrap="none" lIns="0" tIns="0" rIns="0" bIns="0" anchor="ctr" anchorCtr="0">
                  <a:normAutofit lnSpcReduction="10000"/>
                </a:bodyPr>
                <a:lstStyle/>
                <a:p>
                  <a:r>
                    <a:rPr lang="zh-CN" altLang="en-US" sz="1100" b="1">
                      <a:solidFill>
                        <a:schemeClr val="dk1">
                          <a:lumMod val="100000"/>
                        </a:schemeClr>
                      </a:solidFill>
                      <a:effectLst/>
                      <a:cs typeface="+mn-ea"/>
                      <a:sym typeface="+mn-lt"/>
                    </a:rPr>
                    <a:t>关键词</a:t>
                  </a: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9134714" y="4931590"/>
                  <a:ext cx="677537" cy="461024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rmAutofit fontScale="62500" lnSpcReduction="20000"/>
                </a:bodyPr>
                <a:lstStyle/>
                <a:p>
                  <a:r>
                    <a:rPr lang="en-US" sz="2800" dirty="0">
                      <a:solidFill>
                        <a:srgbClr val="BCBFA4"/>
                      </a:solidFill>
                      <a:cs typeface="+mn-ea"/>
                      <a:sym typeface="+mn-lt"/>
                    </a:rPr>
                    <a:t>25%</a:t>
                  </a: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9134714" y="5403246"/>
                  <a:ext cx="1964862" cy="286946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rmAutofit fontScale="70000" lnSpcReduction="200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>
                      <a:solidFill>
                        <a:schemeClr val="dk1">
                          <a:lumMod val="100000"/>
                        </a:schemeClr>
                      </a:solidFill>
                      <a:effectLst/>
                      <a:cs typeface="+mn-ea"/>
                      <a:sym typeface="+mn-lt"/>
                    </a:rPr>
                    <a:t>此部分内容作为文字排版占位显示</a:t>
                  </a:r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8119730" y="1913959"/>
                <a:ext cx="1014984" cy="1014984"/>
                <a:chOff x="8119730" y="1913959"/>
                <a:chExt cx="1014984" cy="1014984"/>
              </a:xfrm>
            </p:grpSpPr>
            <p:sp>
              <p:nvSpPr>
                <p:cNvPr id="21" name="椭圆 20"/>
                <p:cNvSpPr/>
                <p:nvPr/>
              </p:nvSpPr>
              <p:spPr>
                <a:xfrm>
                  <a:off x="8121471" y="1915700"/>
                  <a:ext cx="1013243" cy="1013243"/>
                </a:xfrm>
                <a:prstGeom prst="ellipse">
                  <a:avLst/>
                </a:prstGeom>
                <a:noFill/>
                <a:ln w="1016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弧形 21"/>
                <p:cNvSpPr/>
                <p:nvPr/>
              </p:nvSpPr>
              <p:spPr>
                <a:xfrm>
                  <a:off x="8119730" y="1913959"/>
                  <a:ext cx="1014984" cy="1014984"/>
                </a:xfrm>
                <a:prstGeom prst="arc">
                  <a:avLst>
                    <a:gd name="adj1" fmla="val 16200000"/>
                    <a:gd name="adj2" fmla="val 22079"/>
                  </a:avLst>
                </a:prstGeom>
                <a:ln w="1016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>
                  <a:off x="8417873" y="2181676"/>
                  <a:ext cx="479554" cy="475502"/>
                </a:xfrm>
                <a:custGeom>
                  <a:avLst/>
                  <a:gdLst>
                    <a:gd name="connsiteX0" fmla="*/ 192254 w 338138"/>
                    <a:gd name="connsiteY0" fmla="*/ 135421 h 335282"/>
                    <a:gd name="connsiteX1" fmla="*/ 152810 w 338138"/>
                    <a:gd name="connsiteY1" fmla="*/ 151158 h 335282"/>
                    <a:gd name="connsiteX2" fmla="*/ 152810 w 338138"/>
                    <a:gd name="connsiteY2" fmla="*/ 229842 h 335282"/>
                    <a:gd name="connsiteX3" fmla="*/ 232697 w 338138"/>
                    <a:gd name="connsiteY3" fmla="*/ 229842 h 335282"/>
                    <a:gd name="connsiteX4" fmla="*/ 232697 w 338138"/>
                    <a:gd name="connsiteY4" fmla="*/ 151158 h 335282"/>
                    <a:gd name="connsiteX5" fmla="*/ 192254 w 338138"/>
                    <a:gd name="connsiteY5" fmla="*/ 135421 h 335282"/>
                    <a:gd name="connsiteX6" fmla="*/ 238125 w 338138"/>
                    <a:gd name="connsiteY6" fmla="*/ 69850 h 335282"/>
                    <a:gd name="connsiteX7" fmla="*/ 225425 w 338138"/>
                    <a:gd name="connsiteY7" fmla="*/ 80963 h 335282"/>
                    <a:gd name="connsiteX8" fmla="*/ 238125 w 338138"/>
                    <a:gd name="connsiteY8" fmla="*/ 92076 h 335282"/>
                    <a:gd name="connsiteX9" fmla="*/ 250825 w 338138"/>
                    <a:gd name="connsiteY9" fmla="*/ 80963 h 335282"/>
                    <a:gd name="connsiteX10" fmla="*/ 238125 w 338138"/>
                    <a:gd name="connsiteY10" fmla="*/ 69850 h 335282"/>
                    <a:gd name="connsiteX11" fmla="*/ 214313 w 338138"/>
                    <a:gd name="connsiteY11" fmla="*/ 57150 h 335282"/>
                    <a:gd name="connsiteX12" fmla="*/ 263526 w 338138"/>
                    <a:gd name="connsiteY12" fmla="*/ 57150 h 335282"/>
                    <a:gd name="connsiteX13" fmla="*/ 263526 w 338138"/>
                    <a:gd name="connsiteY13" fmla="*/ 106363 h 335282"/>
                    <a:gd name="connsiteX14" fmla="*/ 214313 w 338138"/>
                    <a:gd name="connsiteY14" fmla="*/ 106363 h 335282"/>
                    <a:gd name="connsiteX15" fmla="*/ 49213 w 338138"/>
                    <a:gd name="connsiteY15" fmla="*/ 57150 h 335282"/>
                    <a:gd name="connsiteX16" fmla="*/ 195263 w 338138"/>
                    <a:gd name="connsiteY16" fmla="*/ 57150 h 335282"/>
                    <a:gd name="connsiteX17" fmla="*/ 195263 w 338138"/>
                    <a:gd name="connsiteY17" fmla="*/ 106363 h 335282"/>
                    <a:gd name="connsiteX18" fmla="*/ 49213 w 338138"/>
                    <a:gd name="connsiteY18" fmla="*/ 106363 h 335282"/>
                    <a:gd name="connsiteX19" fmla="*/ 22225 w 338138"/>
                    <a:gd name="connsiteY19" fmla="*/ 28575 h 335282"/>
                    <a:gd name="connsiteX20" fmla="*/ 22225 w 338138"/>
                    <a:gd name="connsiteY20" fmla="*/ 269875 h 335282"/>
                    <a:gd name="connsiteX21" fmla="*/ 241853 w 338138"/>
                    <a:gd name="connsiteY21" fmla="*/ 269875 h 335282"/>
                    <a:gd name="connsiteX22" fmla="*/ 247114 w 338138"/>
                    <a:gd name="connsiteY22" fmla="*/ 259384 h 335282"/>
                    <a:gd name="connsiteX23" fmla="*/ 233962 w 338138"/>
                    <a:gd name="connsiteY23" fmla="*/ 248892 h 335282"/>
                    <a:gd name="connsiteX24" fmla="*/ 155054 w 338138"/>
                    <a:gd name="connsiteY24" fmla="*/ 251515 h 335282"/>
                    <a:gd name="connsiteX25" fmla="*/ 49843 w 338138"/>
                    <a:gd name="connsiteY25" fmla="*/ 251515 h 335282"/>
                    <a:gd name="connsiteX26" fmla="*/ 49843 w 338138"/>
                    <a:gd name="connsiteY26" fmla="*/ 231844 h 335282"/>
                    <a:gd name="connsiteX27" fmla="*/ 135327 w 338138"/>
                    <a:gd name="connsiteY27" fmla="*/ 231844 h 335282"/>
                    <a:gd name="connsiteX28" fmla="*/ 122175 w 338138"/>
                    <a:gd name="connsiteY28" fmla="*/ 201682 h 335282"/>
                    <a:gd name="connsiteX29" fmla="*/ 49843 w 338138"/>
                    <a:gd name="connsiteY29" fmla="*/ 201682 h 335282"/>
                    <a:gd name="connsiteX30" fmla="*/ 49843 w 338138"/>
                    <a:gd name="connsiteY30" fmla="*/ 183322 h 335282"/>
                    <a:gd name="connsiteX31" fmla="*/ 120860 w 338138"/>
                    <a:gd name="connsiteY31" fmla="*/ 183322 h 335282"/>
                    <a:gd name="connsiteX32" fmla="*/ 131381 w 338138"/>
                    <a:gd name="connsiteY32" fmla="*/ 153159 h 335282"/>
                    <a:gd name="connsiteX33" fmla="*/ 49843 w 338138"/>
                    <a:gd name="connsiteY33" fmla="*/ 153159 h 335282"/>
                    <a:gd name="connsiteX34" fmla="*/ 49843 w 338138"/>
                    <a:gd name="connsiteY34" fmla="*/ 134800 h 335282"/>
                    <a:gd name="connsiteX35" fmla="*/ 147163 w 338138"/>
                    <a:gd name="connsiteY35" fmla="*/ 134800 h 335282"/>
                    <a:gd name="connsiteX36" fmla="*/ 243168 w 338138"/>
                    <a:gd name="connsiteY36" fmla="*/ 138734 h 335282"/>
                    <a:gd name="connsiteX37" fmla="*/ 251059 w 338138"/>
                    <a:gd name="connsiteY37" fmla="*/ 231844 h 335282"/>
                    <a:gd name="connsiteX38" fmla="*/ 264210 w 338138"/>
                    <a:gd name="connsiteY38" fmla="*/ 243647 h 335282"/>
                    <a:gd name="connsiteX39" fmla="*/ 272101 w 338138"/>
                    <a:gd name="connsiteY39" fmla="*/ 238401 h 335282"/>
                    <a:gd name="connsiteX40" fmla="*/ 290513 w 338138"/>
                    <a:gd name="connsiteY40" fmla="*/ 256761 h 335282"/>
                    <a:gd name="connsiteX41" fmla="*/ 290513 w 338138"/>
                    <a:gd name="connsiteY41" fmla="*/ 28575 h 335282"/>
                    <a:gd name="connsiteX42" fmla="*/ 22225 w 338138"/>
                    <a:gd name="connsiteY42" fmla="*/ 28575 h 335282"/>
                    <a:gd name="connsiteX43" fmla="*/ 0 w 338138"/>
                    <a:gd name="connsiteY43" fmla="*/ 0 h 335282"/>
                    <a:gd name="connsiteX44" fmla="*/ 311721 w 338138"/>
                    <a:gd name="connsiteY44" fmla="*/ 0 h 335282"/>
                    <a:gd name="connsiteX45" fmla="*/ 311721 w 338138"/>
                    <a:gd name="connsiteY45" fmla="*/ 278479 h 335282"/>
                    <a:gd name="connsiteX46" fmla="*/ 338138 w 338138"/>
                    <a:gd name="connsiteY46" fmla="*/ 304875 h 335282"/>
                    <a:gd name="connsiteX47" fmla="*/ 330213 w 338138"/>
                    <a:gd name="connsiteY47" fmla="*/ 325992 h 335282"/>
                    <a:gd name="connsiteX48" fmla="*/ 307759 w 338138"/>
                    <a:gd name="connsiteY48" fmla="*/ 335230 h 335282"/>
                    <a:gd name="connsiteX49" fmla="*/ 262850 w 338138"/>
                    <a:gd name="connsiteY49" fmla="*/ 291677 h 335282"/>
                    <a:gd name="connsiteX50" fmla="*/ 0 w 338138"/>
                    <a:gd name="connsiteY50" fmla="*/ 291677 h 335282"/>
                    <a:gd name="connsiteX51" fmla="*/ 0 w 338138"/>
                    <a:gd name="connsiteY51" fmla="*/ 0 h 335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338138" h="335282">
                      <a:moveTo>
                        <a:pt x="192254" y="135421"/>
                      </a:moveTo>
                      <a:cubicBezTo>
                        <a:pt x="177774" y="135421"/>
                        <a:pt x="163461" y="140666"/>
                        <a:pt x="152810" y="151158"/>
                      </a:cubicBezTo>
                      <a:cubicBezTo>
                        <a:pt x="130175" y="173452"/>
                        <a:pt x="130175" y="207548"/>
                        <a:pt x="152810" y="229842"/>
                      </a:cubicBezTo>
                      <a:cubicBezTo>
                        <a:pt x="174113" y="250825"/>
                        <a:pt x="210062" y="250825"/>
                        <a:pt x="232697" y="229842"/>
                      </a:cubicBezTo>
                      <a:cubicBezTo>
                        <a:pt x="254000" y="207548"/>
                        <a:pt x="254000" y="173452"/>
                        <a:pt x="232697" y="151158"/>
                      </a:cubicBezTo>
                      <a:cubicBezTo>
                        <a:pt x="221379" y="140666"/>
                        <a:pt x="206733" y="135421"/>
                        <a:pt x="192254" y="135421"/>
                      </a:cubicBezTo>
                      <a:close/>
                      <a:moveTo>
                        <a:pt x="238125" y="69850"/>
                      </a:moveTo>
                      <a:cubicBezTo>
                        <a:pt x="231111" y="69850"/>
                        <a:pt x="225425" y="74825"/>
                        <a:pt x="225425" y="80963"/>
                      </a:cubicBezTo>
                      <a:cubicBezTo>
                        <a:pt x="225425" y="87101"/>
                        <a:pt x="231111" y="92076"/>
                        <a:pt x="238125" y="92076"/>
                      </a:cubicBezTo>
                      <a:cubicBezTo>
                        <a:pt x="245139" y="92076"/>
                        <a:pt x="250825" y="87101"/>
                        <a:pt x="250825" y="80963"/>
                      </a:cubicBezTo>
                      <a:cubicBezTo>
                        <a:pt x="250825" y="74825"/>
                        <a:pt x="245139" y="69850"/>
                        <a:pt x="238125" y="69850"/>
                      </a:cubicBezTo>
                      <a:close/>
                      <a:moveTo>
                        <a:pt x="214313" y="57150"/>
                      </a:moveTo>
                      <a:lnTo>
                        <a:pt x="263526" y="57150"/>
                      </a:lnTo>
                      <a:lnTo>
                        <a:pt x="263526" y="106363"/>
                      </a:lnTo>
                      <a:lnTo>
                        <a:pt x="214313" y="106363"/>
                      </a:lnTo>
                      <a:close/>
                      <a:moveTo>
                        <a:pt x="49213" y="57150"/>
                      </a:moveTo>
                      <a:lnTo>
                        <a:pt x="195263" y="57150"/>
                      </a:lnTo>
                      <a:lnTo>
                        <a:pt x="195263" y="106363"/>
                      </a:lnTo>
                      <a:lnTo>
                        <a:pt x="49213" y="106363"/>
                      </a:lnTo>
                      <a:close/>
                      <a:moveTo>
                        <a:pt x="22225" y="28575"/>
                      </a:moveTo>
                      <a:cubicBezTo>
                        <a:pt x="22225" y="28575"/>
                        <a:pt x="22225" y="28575"/>
                        <a:pt x="22225" y="269875"/>
                      </a:cubicBezTo>
                      <a:lnTo>
                        <a:pt x="241853" y="269875"/>
                      </a:lnTo>
                      <a:cubicBezTo>
                        <a:pt x="241853" y="269875"/>
                        <a:pt x="241853" y="269875"/>
                        <a:pt x="247114" y="259384"/>
                      </a:cubicBezTo>
                      <a:cubicBezTo>
                        <a:pt x="247114" y="259384"/>
                        <a:pt x="247114" y="259384"/>
                        <a:pt x="233962" y="248892"/>
                      </a:cubicBezTo>
                      <a:cubicBezTo>
                        <a:pt x="210289" y="264629"/>
                        <a:pt x="178726" y="265941"/>
                        <a:pt x="155054" y="251515"/>
                      </a:cubicBezTo>
                      <a:cubicBezTo>
                        <a:pt x="155054" y="251515"/>
                        <a:pt x="155054" y="251515"/>
                        <a:pt x="49843" y="251515"/>
                      </a:cubicBezTo>
                      <a:cubicBezTo>
                        <a:pt x="49843" y="251515"/>
                        <a:pt x="49843" y="251515"/>
                        <a:pt x="49843" y="231844"/>
                      </a:cubicBezTo>
                      <a:cubicBezTo>
                        <a:pt x="49843" y="231844"/>
                        <a:pt x="49843" y="231844"/>
                        <a:pt x="135327" y="231844"/>
                      </a:cubicBezTo>
                      <a:cubicBezTo>
                        <a:pt x="128751" y="222664"/>
                        <a:pt x="123490" y="213484"/>
                        <a:pt x="122175" y="201682"/>
                      </a:cubicBezTo>
                      <a:cubicBezTo>
                        <a:pt x="122175" y="201682"/>
                        <a:pt x="122175" y="201682"/>
                        <a:pt x="49843" y="201682"/>
                      </a:cubicBezTo>
                      <a:cubicBezTo>
                        <a:pt x="49843" y="201682"/>
                        <a:pt x="49843" y="201682"/>
                        <a:pt x="49843" y="183322"/>
                      </a:cubicBezTo>
                      <a:cubicBezTo>
                        <a:pt x="49843" y="183322"/>
                        <a:pt x="49843" y="183322"/>
                        <a:pt x="120860" y="183322"/>
                      </a:cubicBezTo>
                      <a:cubicBezTo>
                        <a:pt x="122175" y="172831"/>
                        <a:pt x="124806" y="162339"/>
                        <a:pt x="131381" y="153159"/>
                      </a:cubicBezTo>
                      <a:cubicBezTo>
                        <a:pt x="131381" y="153159"/>
                        <a:pt x="131381" y="153159"/>
                        <a:pt x="49843" y="153159"/>
                      </a:cubicBezTo>
                      <a:cubicBezTo>
                        <a:pt x="49843" y="153159"/>
                        <a:pt x="49843" y="153159"/>
                        <a:pt x="49843" y="134800"/>
                      </a:cubicBezTo>
                      <a:cubicBezTo>
                        <a:pt x="49843" y="134800"/>
                        <a:pt x="49843" y="134800"/>
                        <a:pt x="147163" y="134800"/>
                      </a:cubicBezTo>
                      <a:cubicBezTo>
                        <a:pt x="174781" y="111194"/>
                        <a:pt x="216865" y="112506"/>
                        <a:pt x="243168" y="138734"/>
                      </a:cubicBezTo>
                      <a:cubicBezTo>
                        <a:pt x="269471" y="164962"/>
                        <a:pt x="270786" y="202993"/>
                        <a:pt x="251059" y="231844"/>
                      </a:cubicBezTo>
                      <a:cubicBezTo>
                        <a:pt x="251059" y="231844"/>
                        <a:pt x="251059" y="231844"/>
                        <a:pt x="264210" y="243647"/>
                      </a:cubicBezTo>
                      <a:cubicBezTo>
                        <a:pt x="264210" y="243647"/>
                        <a:pt x="264210" y="243647"/>
                        <a:pt x="272101" y="238401"/>
                      </a:cubicBezTo>
                      <a:cubicBezTo>
                        <a:pt x="272101" y="238401"/>
                        <a:pt x="272101" y="238401"/>
                        <a:pt x="290513" y="256761"/>
                      </a:cubicBezTo>
                      <a:cubicBezTo>
                        <a:pt x="290513" y="256761"/>
                        <a:pt x="290513" y="256761"/>
                        <a:pt x="290513" y="28575"/>
                      </a:cubicBezTo>
                      <a:cubicBezTo>
                        <a:pt x="290513" y="28575"/>
                        <a:pt x="290513" y="28575"/>
                        <a:pt x="22225" y="28575"/>
                      </a:cubicBezTo>
                      <a:close/>
                      <a:moveTo>
                        <a:pt x="0" y="0"/>
                      </a:moveTo>
                      <a:cubicBezTo>
                        <a:pt x="0" y="0"/>
                        <a:pt x="0" y="0"/>
                        <a:pt x="311721" y="0"/>
                      </a:cubicBezTo>
                      <a:cubicBezTo>
                        <a:pt x="311721" y="0"/>
                        <a:pt x="311721" y="0"/>
                        <a:pt x="311721" y="278479"/>
                      </a:cubicBezTo>
                      <a:cubicBezTo>
                        <a:pt x="311721" y="278479"/>
                        <a:pt x="311721" y="278479"/>
                        <a:pt x="338138" y="304875"/>
                      </a:cubicBezTo>
                      <a:cubicBezTo>
                        <a:pt x="338138" y="304875"/>
                        <a:pt x="338138" y="316753"/>
                        <a:pt x="330213" y="325992"/>
                      </a:cubicBezTo>
                      <a:cubicBezTo>
                        <a:pt x="320967" y="336550"/>
                        <a:pt x="307759" y="335230"/>
                        <a:pt x="307759" y="335230"/>
                      </a:cubicBezTo>
                      <a:cubicBezTo>
                        <a:pt x="307759" y="335230"/>
                        <a:pt x="307759" y="335230"/>
                        <a:pt x="262850" y="291677"/>
                      </a:cubicBezTo>
                      <a:cubicBezTo>
                        <a:pt x="262850" y="291677"/>
                        <a:pt x="262850" y="291677"/>
                        <a:pt x="0" y="291677"/>
                      </a:cubicBezTo>
                      <a:cubicBezTo>
                        <a:pt x="0" y="291677"/>
                        <a:pt x="0" y="29167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7710155" y="4108628"/>
              <a:ext cx="3203336" cy="1014984"/>
              <a:chOff x="8119730" y="4108628"/>
              <a:chExt cx="3203336" cy="1014984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9358204" y="4226640"/>
                <a:ext cx="1964862" cy="758602"/>
                <a:chOff x="9134714" y="4931590"/>
                <a:chExt cx="1964862" cy="758602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9817231" y="5102875"/>
                  <a:ext cx="736614" cy="219173"/>
                </a:xfrm>
                <a:prstGeom prst="rect">
                  <a:avLst/>
                </a:prstGeom>
              </p:spPr>
              <p:txBody>
                <a:bodyPr wrap="none" lIns="0" tIns="0" rIns="0" bIns="0" anchor="ctr" anchorCtr="0">
                  <a:normAutofit lnSpcReduction="10000"/>
                </a:bodyPr>
                <a:lstStyle/>
                <a:p>
                  <a:r>
                    <a:rPr lang="zh-CN" altLang="en-US" sz="1100" b="1">
                      <a:solidFill>
                        <a:schemeClr val="dk1">
                          <a:lumMod val="100000"/>
                        </a:schemeClr>
                      </a:solidFill>
                      <a:effectLst/>
                      <a:cs typeface="+mn-ea"/>
                      <a:sym typeface="+mn-lt"/>
                    </a:rPr>
                    <a:t>关键词</a:t>
                  </a: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9134714" y="4931590"/>
                  <a:ext cx="677537" cy="461024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rmAutofit fontScale="62500" lnSpcReduction="20000"/>
                </a:bodyPr>
                <a:lstStyle/>
                <a:p>
                  <a:r>
                    <a:rPr lang="en-US" sz="2800">
                      <a:solidFill>
                        <a:srgbClr val="BCBFA4"/>
                      </a:solidFill>
                      <a:effectLst/>
                      <a:cs typeface="+mn-ea"/>
                      <a:sym typeface="+mn-lt"/>
                    </a:rPr>
                    <a:t>70%</a:t>
                  </a: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9134714" y="5403246"/>
                  <a:ext cx="1964862" cy="286946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rmAutofit fontScale="70000" lnSpcReduction="200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>
                      <a:solidFill>
                        <a:schemeClr val="dk1">
                          <a:lumMod val="100000"/>
                        </a:schemeClr>
                      </a:solidFill>
                      <a:effectLst/>
                      <a:cs typeface="+mn-ea"/>
                      <a:sym typeface="+mn-lt"/>
                    </a:rPr>
                    <a:t>此部分内容作为文字排版占位显示</a:t>
                  </a: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119730" y="4108628"/>
                <a:ext cx="1014984" cy="1014984"/>
                <a:chOff x="8119730" y="4108628"/>
                <a:chExt cx="1014984" cy="1014984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8121471" y="4110369"/>
                  <a:ext cx="1013243" cy="1013243"/>
                </a:xfrm>
                <a:prstGeom prst="ellipse">
                  <a:avLst/>
                </a:prstGeom>
                <a:noFill/>
                <a:ln w="1016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弧形 13"/>
                <p:cNvSpPr/>
                <p:nvPr/>
              </p:nvSpPr>
              <p:spPr>
                <a:xfrm>
                  <a:off x="8119730" y="4108628"/>
                  <a:ext cx="1014984" cy="1014984"/>
                </a:xfrm>
                <a:prstGeom prst="arc">
                  <a:avLst>
                    <a:gd name="adj1" fmla="val 16200000"/>
                    <a:gd name="adj2" fmla="val 8711261"/>
                  </a:avLst>
                </a:prstGeom>
                <a:ln w="1016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任意多边形: 形状 14"/>
                <p:cNvSpPr/>
                <p:nvPr/>
              </p:nvSpPr>
              <p:spPr>
                <a:xfrm>
                  <a:off x="8456437" y="4373878"/>
                  <a:ext cx="341570" cy="479552"/>
                </a:xfrm>
                <a:custGeom>
                  <a:avLst/>
                  <a:gdLst>
                    <a:gd name="connsiteX0" fmla="*/ 65297 w 239713"/>
                    <a:gd name="connsiteY0" fmla="*/ 242888 h 336550"/>
                    <a:gd name="connsiteX1" fmla="*/ 176003 w 239713"/>
                    <a:gd name="connsiteY1" fmla="*/ 242888 h 336550"/>
                    <a:gd name="connsiteX2" fmla="*/ 190500 w 239713"/>
                    <a:gd name="connsiteY2" fmla="*/ 257856 h 336550"/>
                    <a:gd name="connsiteX3" fmla="*/ 176003 w 239713"/>
                    <a:gd name="connsiteY3" fmla="*/ 271463 h 336550"/>
                    <a:gd name="connsiteX4" fmla="*/ 65297 w 239713"/>
                    <a:gd name="connsiteY4" fmla="*/ 271463 h 336550"/>
                    <a:gd name="connsiteX5" fmla="*/ 50800 w 239713"/>
                    <a:gd name="connsiteY5" fmla="*/ 257856 h 336550"/>
                    <a:gd name="connsiteX6" fmla="*/ 65297 w 239713"/>
                    <a:gd name="connsiteY6" fmla="*/ 242888 h 336550"/>
                    <a:gd name="connsiteX7" fmla="*/ 65297 w 239713"/>
                    <a:gd name="connsiteY7" fmla="*/ 173038 h 336550"/>
                    <a:gd name="connsiteX8" fmla="*/ 176003 w 239713"/>
                    <a:gd name="connsiteY8" fmla="*/ 173038 h 336550"/>
                    <a:gd name="connsiteX9" fmla="*/ 190500 w 239713"/>
                    <a:gd name="connsiteY9" fmla="*/ 187326 h 336550"/>
                    <a:gd name="connsiteX10" fmla="*/ 176003 w 239713"/>
                    <a:gd name="connsiteY10" fmla="*/ 201613 h 336550"/>
                    <a:gd name="connsiteX11" fmla="*/ 65297 w 239713"/>
                    <a:gd name="connsiteY11" fmla="*/ 201613 h 336550"/>
                    <a:gd name="connsiteX12" fmla="*/ 50800 w 239713"/>
                    <a:gd name="connsiteY12" fmla="*/ 187326 h 336550"/>
                    <a:gd name="connsiteX13" fmla="*/ 65297 w 239713"/>
                    <a:gd name="connsiteY13" fmla="*/ 173038 h 336550"/>
                    <a:gd name="connsiteX14" fmla="*/ 65297 w 239713"/>
                    <a:gd name="connsiteY14" fmla="*/ 101600 h 336550"/>
                    <a:gd name="connsiteX15" fmla="*/ 176003 w 239713"/>
                    <a:gd name="connsiteY15" fmla="*/ 101600 h 336550"/>
                    <a:gd name="connsiteX16" fmla="*/ 190500 w 239713"/>
                    <a:gd name="connsiteY16" fmla="*/ 115888 h 336550"/>
                    <a:gd name="connsiteX17" fmla="*/ 176003 w 239713"/>
                    <a:gd name="connsiteY17" fmla="*/ 130175 h 336550"/>
                    <a:gd name="connsiteX18" fmla="*/ 65297 w 239713"/>
                    <a:gd name="connsiteY18" fmla="*/ 130175 h 336550"/>
                    <a:gd name="connsiteX19" fmla="*/ 50800 w 239713"/>
                    <a:gd name="connsiteY19" fmla="*/ 115888 h 336550"/>
                    <a:gd name="connsiteX20" fmla="*/ 65297 w 239713"/>
                    <a:gd name="connsiteY20" fmla="*/ 101600 h 336550"/>
                    <a:gd name="connsiteX21" fmla="*/ 31221 w 239713"/>
                    <a:gd name="connsiteY21" fmla="*/ 66675 h 336550"/>
                    <a:gd name="connsiteX22" fmla="*/ 28575 w 239713"/>
                    <a:gd name="connsiteY22" fmla="*/ 70614 h 336550"/>
                    <a:gd name="connsiteX23" fmla="*/ 28575 w 239713"/>
                    <a:gd name="connsiteY23" fmla="*/ 306937 h 336550"/>
                    <a:gd name="connsiteX24" fmla="*/ 31221 w 239713"/>
                    <a:gd name="connsiteY24" fmla="*/ 309563 h 336550"/>
                    <a:gd name="connsiteX25" fmla="*/ 208492 w 239713"/>
                    <a:gd name="connsiteY25" fmla="*/ 309563 h 336550"/>
                    <a:gd name="connsiteX26" fmla="*/ 211138 w 239713"/>
                    <a:gd name="connsiteY26" fmla="*/ 306937 h 336550"/>
                    <a:gd name="connsiteX27" fmla="*/ 211138 w 239713"/>
                    <a:gd name="connsiteY27" fmla="*/ 70614 h 336550"/>
                    <a:gd name="connsiteX28" fmla="*/ 208492 w 239713"/>
                    <a:gd name="connsiteY28" fmla="*/ 66675 h 336550"/>
                    <a:gd name="connsiteX29" fmla="*/ 31221 w 239713"/>
                    <a:gd name="connsiteY29" fmla="*/ 66675 h 336550"/>
                    <a:gd name="connsiteX30" fmla="*/ 105753 w 239713"/>
                    <a:gd name="connsiteY30" fmla="*/ 28575 h 336550"/>
                    <a:gd name="connsiteX31" fmla="*/ 103188 w 239713"/>
                    <a:gd name="connsiteY31" fmla="*/ 31221 h 336550"/>
                    <a:gd name="connsiteX32" fmla="*/ 103188 w 239713"/>
                    <a:gd name="connsiteY32" fmla="*/ 36513 h 336550"/>
                    <a:gd name="connsiteX33" fmla="*/ 136526 w 239713"/>
                    <a:gd name="connsiteY33" fmla="*/ 36513 h 336550"/>
                    <a:gd name="connsiteX34" fmla="*/ 136526 w 239713"/>
                    <a:gd name="connsiteY34" fmla="*/ 31221 h 336550"/>
                    <a:gd name="connsiteX35" fmla="*/ 133962 w 239713"/>
                    <a:gd name="connsiteY35" fmla="*/ 28575 h 336550"/>
                    <a:gd name="connsiteX36" fmla="*/ 105753 w 239713"/>
                    <a:gd name="connsiteY36" fmla="*/ 28575 h 336550"/>
                    <a:gd name="connsiteX37" fmla="*/ 105368 w 239713"/>
                    <a:gd name="connsiteY37" fmla="*/ 0 h 336550"/>
                    <a:gd name="connsiteX38" fmla="*/ 134345 w 239713"/>
                    <a:gd name="connsiteY38" fmla="*/ 0 h 336550"/>
                    <a:gd name="connsiteX39" fmla="*/ 165955 w 239713"/>
                    <a:gd name="connsiteY39" fmla="*/ 31552 h 336550"/>
                    <a:gd name="connsiteX40" fmla="*/ 165955 w 239713"/>
                    <a:gd name="connsiteY40" fmla="*/ 36810 h 336550"/>
                    <a:gd name="connsiteX41" fmla="*/ 208103 w 239713"/>
                    <a:gd name="connsiteY41" fmla="*/ 36810 h 336550"/>
                    <a:gd name="connsiteX42" fmla="*/ 239713 w 239713"/>
                    <a:gd name="connsiteY42" fmla="*/ 68362 h 336550"/>
                    <a:gd name="connsiteX43" fmla="*/ 239713 w 239713"/>
                    <a:gd name="connsiteY43" fmla="*/ 304998 h 336550"/>
                    <a:gd name="connsiteX44" fmla="*/ 206786 w 239713"/>
                    <a:gd name="connsiteY44" fmla="*/ 336550 h 336550"/>
                    <a:gd name="connsiteX45" fmla="*/ 31610 w 239713"/>
                    <a:gd name="connsiteY45" fmla="*/ 336550 h 336550"/>
                    <a:gd name="connsiteX46" fmla="*/ 0 w 239713"/>
                    <a:gd name="connsiteY46" fmla="*/ 304998 h 336550"/>
                    <a:gd name="connsiteX47" fmla="*/ 0 w 239713"/>
                    <a:gd name="connsiteY47" fmla="*/ 68362 h 336550"/>
                    <a:gd name="connsiteX48" fmla="*/ 31610 w 239713"/>
                    <a:gd name="connsiteY48" fmla="*/ 36810 h 336550"/>
                    <a:gd name="connsiteX49" fmla="*/ 73758 w 239713"/>
                    <a:gd name="connsiteY49" fmla="*/ 36810 h 336550"/>
                    <a:gd name="connsiteX50" fmla="*/ 73758 w 239713"/>
                    <a:gd name="connsiteY50" fmla="*/ 31552 h 336550"/>
                    <a:gd name="connsiteX51" fmla="*/ 105368 w 239713"/>
                    <a:gd name="connsiteY51" fmla="*/ 0 h 336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239713" h="336550">
                      <a:moveTo>
                        <a:pt x="65297" y="242888"/>
                      </a:moveTo>
                      <a:cubicBezTo>
                        <a:pt x="65297" y="242888"/>
                        <a:pt x="65297" y="242888"/>
                        <a:pt x="176003" y="242888"/>
                      </a:cubicBezTo>
                      <a:cubicBezTo>
                        <a:pt x="183911" y="242888"/>
                        <a:pt x="190500" y="249692"/>
                        <a:pt x="190500" y="257856"/>
                      </a:cubicBezTo>
                      <a:cubicBezTo>
                        <a:pt x="190500" y="266020"/>
                        <a:pt x="183911" y="271463"/>
                        <a:pt x="176003" y="271463"/>
                      </a:cubicBezTo>
                      <a:cubicBezTo>
                        <a:pt x="176003" y="271463"/>
                        <a:pt x="176003" y="271463"/>
                        <a:pt x="65297" y="271463"/>
                      </a:cubicBezTo>
                      <a:cubicBezTo>
                        <a:pt x="57390" y="271463"/>
                        <a:pt x="50800" y="266020"/>
                        <a:pt x="50800" y="257856"/>
                      </a:cubicBezTo>
                      <a:cubicBezTo>
                        <a:pt x="50800" y="249692"/>
                        <a:pt x="57390" y="242888"/>
                        <a:pt x="65297" y="242888"/>
                      </a:cubicBezTo>
                      <a:close/>
                      <a:moveTo>
                        <a:pt x="65297" y="173038"/>
                      </a:moveTo>
                      <a:cubicBezTo>
                        <a:pt x="65297" y="173038"/>
                        <a:pt x="65297" y="173038"/>
                        <a:pt x="176003" y="173038"/>
                      </a:cubicBezTo>
                      <a:cubicBezTo>
                        <a:pt x="183911" y="173038"/>
                        <a:pt x="190500" y="179532"/>
                        <a:pt x="190500" y="187326"/>
                      </a:cubicBezTo>
                      <a:cubicBezTo>
                        <a:pt x="190500" y="195119"/>
                        <a:pt x="183911" y="201613"/>
                        <a:pt x="176003" y="201613"/>
                      </a:cubicBezTo>
                      <a:cubicBezTo>
                        <a:pt x="176003" y="201613"/>
                        <a:pt x="176003" y="201613"/>
                        <a:pt x="65297" y="201613"/>
                      </a:cubicBezTo>
                      <a:cubicBezTo>
                        <a:pt x="57390" y="201613"/>
                        <a:pt x="50800" y="195119"/>
                        <a:pt x="50800" y="187326"/>
                      </a:cubicBezTo>
                      <a:cubicBezTo>
                        <a:pt x="50800" y="179532"/>
                        <a:pt x="57390" y="173038"/>
                        <a:pt x="65297" y="173038"/>
                      </a:cubicBezTo>
                      <a:close/>
                      <a:moveTo>
                        <a:pt x="65297" y="101600"/>
                      </a:moveTo>
                      <a:cubicBezTo>
                        <a:pt x="65297" y="101600"/>
                        <a:pt x="65297" y="101600"/>
                        <a:pt x="176003" y="101600"/>
                      </a:cubicBezTo>
                      <a:cubicBezTo>
                        <a:pt x="183911" y="101600"/>
                        <a:pt x="190500" y="108094"/>
                        <a:pt x="190500" y="115888"/>
                      </a:cubicBezTo>
                      <a:cubicBezTo>
                        <a:pt x="190500" y="123681"/>
                        <a:pt x="183911" y="130175"/>
                        <a:pt x="176003" y="130175"/>
                      </a:cubicBezTo>
                      <a:cubicBezTo>
                        <a:pt x="176003" y="130175"/>
                        <a:pt x="176003" y="130175"/>
                        <a:pt x="65297" y="130175"/>
                      </a:cubicBezTo>
                      <a:cubicBezTo>
                        <a:pt x="57390" y="130175"/>
                        <a:pt x="50800" y="123681"/>
                        <a:pt x="50800" y="115888"/>
                      </a:cubicBezTo>
                      <a:cubicBezTo>
                        <a:pt x="50800" y="108094"/>
                        <a:pt x="57390" y="101600"/>
                        <a:pt x="65297" y="101600"/>
                      </a:cubicBezTo>
                      <a:close/>
                      <a:moveTo>
                        <a:pt x="31221" y="66675"/>
                      </a:moveTo>
                      <a:cubicBezTo>
                        <a:pt x="29898" y="66675"/>
                        <a:pt x="28575" y="67988"/>
                        <a:pt x="28575" y="70614"/>
                      </a:cubicBezTo>
                      <a:cubicBezTo>
                        <a:pt x="28575" y="70614"/>
                        <a:pt x="28575" y="70614"/>
                        <a:pt x="28575" y="306937"/>
                      </a:cubicBezTo>
                      <a:cubicBezTo>
                        <a:pt x="28575" y="308250"/>
                        <a:pt x="29898" y="309563"/>
                        <a:pt x="31221" y="309563"/>
                      </a:cubicBezTo>
                      <a:cubicBezTo>
                        <a:pt x="31221" y="309563"/>
                        <a:pt x="31221" y="309563"/>
                        <a:pt x="208492" y="309563"/>
                      </a:cubicBezTo>
                      <a:cubicBezTo>
                        <a:pt x="209815" y="309563"/>
                        <a:pt x="211138" y="308250"/>
                        <a:pt x="211138" y="306937"/>
                      </a:cubicBezTo>
                      <a:lnTo>
                        <a:pt x="211138" y="70614"/>
                      </a:lnTo>
                      <a:cubicBezTo>
                        <a:pt x="211138" y="67988"/>
                        <a:pt x="209815" y="66675"/>
                        <a:pt x="208492" y="66675"/>
                      </a:cubicBezTo>
                      <a:cubicBezTo>
                        <a:pt x="208492" y="66675"/>
                        <a:pt x="208492" y="66675"/>
                        <a:pt x="31221" y="66675"/>
                      </a:cubicBezTo>
                      <a:close/>
                      <a:moveTo>
                        <a:pt x="105753" y="28575"/>
                      </a:moveTo>
                      <a:cubicBezTo>
                        <a:pt x="104470" y="28575"/>
                        <a:pt x="103188" y="29898"/>
                        <a:pt x="103188" y="31221"/>
                      </a:cubicBezTo>
                      <a:cubicBezTo>
                        <a:pt x="103188" y="31221"/>
                        <a:pt x="103188" y="31221"/>
                        <a:pt x="103188" y="36513"/>
                      </a:cubicBezTo>
                      <a:cubicBezTo>
                        <a:pt x="103188" y="36513"/>
                        <a:pt x="103188" y="36513"/>
                        <a:pt x="136526" y="36513"/>
                      </a:cubicBezTo>
                      <a:cubicBezTo>
                        <a:pt x="136526" y="36513"/>
                        <a:pt x="136526" y="36513"/>
                        <a:pt x="136526" y="31221"/>
                      </a:cubicBezTo>
                      <a:cubicBezTo>
                        <a:pt x="136526" y="29898"/>
                        <a:pt x="135244" y="28575"/>
                        <a:pt x="133962" y="28575"/>
                      </a:cubicBezTo>
                      <a:cubicBezTo>
                        <a:pt x="133962" y="28575"/>
                        <a:pt x="133962" y="28575"/>
                        <a:pt x="105753" y="28575"/>
                      </a:cubicBezTo>
                      <a:close/>
                      <a:moveTo>
                        <a:pt x="105368" y="0"/>
                      </a:moveTo>
                      <a:cubicBezTo>
                        <a:pt x="105368" y="0"/>
                        <a:pt x="105368" y="0"/>
                        <a:pt x="134345" y="0"/>
                      </a:cubicBezTo>
                      <a:cubicBezTo>
                        <a:pt x="151467" y="0"/>
                        <a:pt x="165955" y="14461"/>
                        <a:pt x="165955" y="31552"/>
                      </a:cubicBezTo>
                      <a:cubicBezTo>
                        <a:pt x="165955" y="31552"/>
                        <a:pt x="165955" y="31552"/>
                        <a:pt x="165955" y="36810"/>
                      </a:cubicBezTo>
                      <a:cubicBezTo>
                        <a:pt x="165955" y="36810"/>
                        <a:pt x="165955" y="36810"/>
                        <a:pt x="208103" y="36810"/>
                      </a:cubicBezTo>
                      <a:cubicBezTo>
                        <a:pt x="225225" y="36810"/>
                        <a:pt x="239713" y="51271"/>
                        <a:pt x="239713" y="68362"/>
                      </a:cubicBezTo>
                      <a:cubicBezTo>
                        <a:pt x="239713" y="68362"/>
                        <a:pt x="239713" y="68362"/>
                        <a:pt x="239713" y="304998"/>
                      </a:cubicBezTo>
                      <a:cubicBezTo>
                        <a:pt x="238396" y="322089"/>
                        <a:pt x="223908" y="336550"/>
                        <a:pt x="206786" y="336550"/>
                      </a:cubicBezTo>
                      <a:cubicBezTo>
                        <a:pt x="206786" y="336550"/>
                        <a:pt x="206786" y="336550"/>
                        <a:pt x="31610" y="336550"/>
                      </a:cubicBezTo>
                      <a:cubicBezTo>
                        <a:pt x="14488" y="336550"/>
                        <a:pt x="0" y="322089"/>
                        <a:pt x="0" y="304998"/>
                      </a:cubicBezTo>
                      <a:cubicBezTo>
                        <a:pt x="0" y="304998"/>
                        <a:pt x="0" y="304998"/>
                        <a:pt x="0" y="68362"/>
                      </a:cubicBezTo>
                      <a:cubicBezTo>
                        <a:pt x="0" y="51271"/>
                        <a:pt x="14488" y="36810"/>
                        <a:pt x="31610" y="36810"/>
                      </a:cubicBezTo>
                      <a:cubicBezTo>
                        <a:pt x="31610" y="36810"/>
                        <a:pt x="31610" y="36810"/>
                        <a:pt x="73758" y="36810"/>
                      </a:cubicBezTo>
                      <a:cubicBezTo>
                        <a:pt x="73758" y="36810"/>
                        <a:pt x="73758" y="36810"/>
                        <a:pt x="73758" y="31552"/>
                      </a:cubicBezTo>
                      <a:cubicBezTo>
                        <a:pt x="73758" y="14461"/>
                        <a:pt x="88246" y="0"/>
                        <a:pt x="105368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7" name="矩形 6"/>
          <p:cNvSpPr/>
          <p:nvPr/>
        </p:nvSpPr>
        <p:spPr>
          <a:xfrm>
            <a:off x="3549111" y="4084843"/>
            <a:ext cx="2065888" cy="413816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dk1">
                    <a:lumMod val="100000"/>
                  </a:schemeClr>
                </a:solidFill>
                <a:effectLst/>
                <a:cs typeface="+mn-ea"/>
                <a:sym typeface="+mn-lt"/>
              </a:rPr>
              <a:t>此部分内容作为文字排版占位显示</a:t>
            </a:r>
            <a:br>
              <a:rPr lang="zh-CN" altLang="en-US" sz="1000" dirty="0">
                <a:solidFill>
                  <a:schemeClr val="dk1">
                    <a:lumMod val="100000"/>
                  </a:schemeClr>
                </a:solidFill>
                <a:effectLst/>
                <a:cs typeface="+mn-ea"/>
                <a:sym typeface="+mn-lt"/>
              </a:rPr>
            </a:br>
            <a:r>
              <a:rPr lang="zh-CN" altLang="en-US" sz="1000" dirty="0">
                <a:solidFill>
                  <a:schemeClr val="dk1">
                    <a:lumMod val="100000"/>
                  </a:schemeClr>
                </a:solidFill>
                <a:effectLst/>
                <a:cs typeface="+mn-ea"/>
                <a:sym typeface="+mn-lt"/>
              </a:rPr>
              <a:t>（建议使用主题字体）</a:t>
            </a:r>
          </a:p>
        </p:txBody>
      </p:sp>
      <p:sp>
        <p:nvSpPr>
          <p:cNvPr id="8" name="矩形 7"/>
          <p:cNvSpPr/>
          <p:nvPr/>
        </p:nvSpPr>
        <p:spPr>
          <a:xfrm>
            <a:off x="3549111" y="3842709"/>
            <a:ext cx="2065888" cy="20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100000"/>
                  </a:schemeClr>
                </a:solidFill>
              </a14:hiddenFill>
            </a:ext>
          </a:extLst>
        </p:spPr>
        <p:txBody>
          <a:bodyPr wrap="none">
            <a:normAutofit fontScale="77500" lnSpcReduction="20000"/>
          </a:bodyPr>
          <a:lstStyle/>
          <a:p>
            <a:pPr algn="ctr"/>
            <a:r>
              <a:rPr lang="zh-CN" altLang="en-US" sz="1200" b="1">
                <a:solidFill>
                  <a:schemeClr val="dk1">
                    <a:lumMod val="100000"/>
                  </a:schemeClr>
                </a:solidFill>
                <a:effectLst/>
                <a:cs typeface="+mn-ea"/>
                <a:sym typeface="+mn-lt"/>
              </a:rPr>
              <a:t>标题文本预设</a:t>
            </a: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154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4886465" y="1416534"/>
            <a:ext cx="1354233" cy="2311719"/>
            <a:chOff x="4886465" y="1416534"/>
            <a:chExt cx="1354233" cy="2311719"/>
          </a:xfrm>
        </p:grpSpPr>
        <p:sp>
          <p:nvSpPr>
            <p:cNvPr id="7" name="Freeform: Shape 8"/>
            <p:cNvSpPr/>
            <p:nvPr/>
          </p:nvSpPr>
          <p:spPr>
            <a:xfrm>
              <a:off x="5198077" y="2368414"/>
              <a:ext cx="1007558" cy="529974"/>
            </a:xfrm>
            <a:custGeom>
              <a:avLst/>
              <a:gdLst>
                <a:gd name="connsiteX0" fmla="*/ 0 w 1887981"/>
                <a:gd name="connsiteY0" fmla="*/ 0 h 993074"/>
                <a:gd name="connsiteX1" fmla="*/ 1802581 w 1887981"/>
                <a:gd name="connsiteY1" fmla="*/ 0 h 993074"/>
                <a:gd name="connsiteX2" fmla="*/ 1855559 w 1887981"/>
                <a:gd name="connsiteY2" fmla="*/ 96773 h 993074"/>
                <a:gd name="connsiteX3" fmla="*/ 1750949 w 1887981"/>
                <a:gd name="connsiteY3" fmla="*/ 454478 h 993074"/>
                <a:gd name="connsiteX4" fmla="*/ 826344 w 1887981"/>
                <a:gd name="connsiteY4" fmla="*/ 960652 h 993074"/>
                <a:gd name="connsiteX5" fmla="*/ 468639 w 1887981"/>
                <a:gd name="connsiteY5" fmla="*/ 856042 h 993074"/>
                <a:gd name="connsiteX6" fmla="*/ 0 w 1887981"/>
                <a:gd name="connsiteY6" fmla="*/ 0 h 99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7981" h="993074">
                  <a:moveTo>
                    <a:pt x="0" y="0"/>
                  </a:moveTo>
                  <a:lnTo>
                    <a:pt x="1802581" y="0"/>
                  </a:lnTo>
                  <a:lnTo>
                    <a:pt x="1855559" y="96773"/>
                  </a:lnTo>
                  <a:cubicBezTo>
                    <a:pt x="1925450" y="224439"/>
                    <a:pt x="1878614" y="384588"/>
                    <a:pt x="1750949" y="454478"/>
                  </a:cubicBezTo>
                  <a:lnTo>
                    <a:pt x="826344" y="960652"/>
                  </a:lnTo>
                  <a:cubicBezTo>
                    <a:pt x="698679" y="1030543"/>
                    <a:pt x="538530" y="983707"/>
                    <a:pt x="468639" y="8560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76000" anchor="ctr" anchorCtr="0">
              <a:normAutofit/>
            </a:bodyPr>
            <a:lstStyle/>
            <a:p>
              <a:r>
                <a:rPr lang="en-US" altLang="zh-CN" sz="2400" b="1"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4921529" y="1416534"/>
              <a:ext cx="1238530" cy="951880"/>
            </a:xfrm>
            <a:custGeom>
              <a:avLst/>
              <a:gdLst>
                <a:gd name="connsiteX0" fmla="*/ 1212492 w 2320780"/>
                <a:gd name="connsiteY0" fmla="*/ 1146 h 1783648"/>
                <a:gd name="connsiteX1" fmla="*/ 1419342 w 2320780"/>
                <a:gd name="connsiteY1" fmla="*/ 137033 h 1783648"/>
                <a:gd name="connsiteX2" fmla="*/ 2320780 w 2320780"/>
                <a:gd name="connsiteY2" fmla="*/ 1783648 h 1783648"/>
                <a:gd name="connsiteX3" fmla="*/ 518199 w 2320780"/>
                <a:gd name="connsiteY3" fmla="*/ 1783648 h 1783648"/>
                <a:gd name="connsiteX4" fmla="*/ 32422 w 2320780"/>
                <a:gd name="connsiteY4" fmla="*/ 896301 h 1783648"/>
                <a:gd name="connsiteX5" fmla="*/ 137032 w 2320780"/>
                <a:gd name="connsiteY5" fmla="*/ 538596 h 1783648"/>
                <a:gd name="connsiteX6" fmla="*/ 1061637 w 2320780"/>
                <a:gd name="connsiteY6" fmla="*/ 32422 h 1783648"/>
                <a:gd name="connsiteX7" fmla="*/ 1212492 w 2320780"/>
                <a:gd name="connsiteY7" fmla="*/ 1146 h 178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780" h="1783648">
                  <a:moveTo>
                    <a:pt x="1212492" y="1146"/>
                  </a:moveTo>
                  <a:cubicBezTo>
                    <a:pt x="1296722" y="9025"/>
                    <a:pt x="1375661" y="57242"/>
                    <a:pt x="1419342" y="137033"/>
                  </a:cubicBezTo>
                  <a:lnTo>
                    <a:pt x="2320780" y="1783648"/>
                  </a:lnTo>
                  <a:lnTo>
                    <a:pt x="518199" y="1783648"/>
                  </a:lnTo>
                  <a:lnTo>
                    <a:pt x="32422" y="896301"/>
                  </a:lnTo>
                  <a:cubicBezTo>
                    <a:pt x="-37469" y="768636"/>
                    <a:pt x="9367" y="608486"/>
                    <a:pt x="137032" y="538596"/>
                  </a:cubicBezTo>
                  <a:lnTo>
                    <a:pt x="1061637" y="32422"/>
                  </a:lnTo>
                  <a:cubicBezTo>
                    <a:pt x="1109512" y="6213"/>
                    <a:pt x="1161954" y="-3581"/>
                    <a:pt x="1212492" y="1146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Freeform: Shape 35"/>
            <p:cNvSpPr>
              <a:spLocks/>
            </p:cNvSpPr>
            <p:nvPr/>
          </p:nvSpPr>
          <p:spPr bwMode="auto">
            <a:xfrm>
              <a:off x="5305881" y="1777051"/>
              <a:ext cx="385310" cy="32561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6" name="Group 21"/>
            <p:cNvGrpSpPr/>
            <p:nvPr/>
          </p:nvGrpSpPr>
          <p:grpSpPr>
            <a:xfrm>
              <a:off x="4886465" y="3106585"/>
              <a:ext cx="1354233" cy="621668"/>
              <a:chOff x="5122025" y="525814"/>
              <a:chExt cx="2020976" cy="927740"/>
            </a:xfrm>
          </p:grpSpPr>
          <p:sp>
            <p:nvSpPr>
              <p:cNvPr id="26" name="TextBox 22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 fontScale="92500" lnSpcReduction="2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27" name="Rectangle 23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20000"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rgbClr val="595959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6690432" y="1416534"/>
            <a:ext cx="1354233" cy="2311719"/>
            <a:chOff x="6690432" y="1416534"/>
            <a:chExt cx="1354233" cy="2311719"/>
          </a:xfrm>
        </p:grpSpPr>
        <p:sp>
          <p:nvSpPr>
            <p:cNvPr id="12" name="Freeform: Shape 10"/>
            <p:cNvSpPr/>
            <p:nvPr/>
          </p:nvSpPr>
          <p:spPr>
            <a:xfrm>
              <a:off x="7002043" y="2368414"/>
              <a:ext cx="1007558" cy="529974"/>
            </a:xfrm>
            <a:custGeom>
              <a:avLst/>
              <a:gdLst>
                <a:gd name="connsiteX0" fmla="*/ 0 w 1887981"/>
                <a:gd name="connsiteY0" fmla="*/ 0 h 993074"/>
                <a:gd name="connsiteX1" fmla="*/ 1802581 w 1887981"/>
                <a:gd name="connsiteY1" fmla="*/ 0 h 993074"/>
                <a:gd name="connsiteX2" fmla="*/ 1855559 w 1887981"/>
                <a:gd name="connsiteY2" fmla="*/ 96773 h 993074"/>
                <a:gd name="connsiteX3" fmla="*/ 1750949 w 1887981"/>
                <a:gd name="connsiteY3" fmla="*/ 454478 h 993074"/>
                <a:gd name="connsiteX4" fmla="*/ 826344 w 1887981"/>
                <a:gd name="connsiteY4" fmla="*/ 960652 h 993074"/>
                <a:gd name="connsiteX5" fmla="*/ 468639 w 1887981"/>
                <a:gd name="connsiteY5" fmla="*/ 856042 h 993074"/>
                <a:gd name="connsiteX6" fmla="*/ 0 w 1887981"/>
                <a:gd name="connsiteY6" fmla="*/ 0 h 99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7981" h="993074">
                  <a:moveTo>
                    <a:pt x="0" y="0"/>
                  </a:moveTo>
                  <a:lnTo>
                    <a:pt x="1802581" y="0"/>
                  </a:lnTo>
                  <a:lnTo>
                    <a:pt x="1855559" y="96773"/>
                  </a:lnTo>
                  <a:cubicBezTo>
                    <a:pt x="1925450" y="224439"/>
                    <a:pt x="1878614" y="384588"/>
                    <a:pt x="1750949" y="454478"/>
                  </a:cubicBezTo>
                  <a:lnTo>
                    <a:pt x="826344" y="960652"/>
                  </a:lnTo>
                  <a:cubicBezTo>
                    <a:pt x="698679" y="1030543"/>
                    <a:pt x="538530" y="983707"/>
                    <a:pt x="468639" y="8560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76000" anchor="ctr" anchorCtr="0">
              <a:normAutofit/>
            </a:bodyPr>
            <a:lstStyle/>
            <a:p>
              <a:r>
                <a:rPr lang="en-US" altLang="zh-CN" sz="2400" b="1"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4" name="Freeform: Shape 11"/>
            <p:cNvSpPr/>
            <p:nvPr/>
          </p:nvSpPr>
          <p:spPr>
            <a:xfrm>
              <a:off x="6725496" y="1416534"/>
              <a:ext cx="1238530" cy="951880"/>
            </a:xfrm>
            <a:custGeom>
              <a:avLst/>
              <a:gdLst>
                <a:gd name="connsiteX0" fmla="*/ 1212492 w 2320780"/>
                <a:gd name="connsiteY0" fmla="*/ 1146 h 1783648"/>
                <a:gd name="connsiteX1" fmla="*/ 1419342 w 2320780"/>
                <a:gd name="connsiteY1" fmla="*/ 137033 h 1783648"/>
                <a:gd name="connsiteX2" fmla="*/ 2320780 w 2320780"/>
                <a:gd name="connsiteY2" fmla="*/ 1783648 h 1783648"/>
                <a:gd name="connsiteX3" fmla="*/ 518199 w 2320780"/>
                <a:gd name="connsiteY3" fmla="*/ 1783648 h 1783648"/>
                <a:gd name="connsiteX4" fmla="*/ 32422 w 2320780"/>
                <a:gd name="connsiteY4" fmla="*/ 896301 h 1783648"/>
                <a:gd name="connsiteX5" fmla="*/ 137032 w 2320780"/>
                <a:gd name="connsiteY5" fmla="*/ 538596 h 1783648"/>
                <a:gd name="connsiteX6" fmla="*/ 1061637 w 2320780"/>
                <a:gd name="connsiteY6" fmla="*/ 32422 h 1783648"/>
                <a:gd name="connsiteX7" fmla="*/ 1212492 w 2320780"/>
                <a:gd name="connsiteY7" fmla="*/ 1146 h 178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780" h="1783648">
                  <a:moveTo>
                    <a:pt x="1212492" y="1146"/>
                  </a:moveTo>
                  <a:cubicBezTo>
                    <a:pt x="1296722" y="9025"/>
                    <a:pt x="1375661" y="57242"/>
                    <a:pt x="1419342" y="137033"/>
                  </a:cubicBezTo>
                  <a:lnTo>
                    <a:pt x="2320780" y="1783648"/>
                  </a:lnTo>
                  <a:lnTo>
                    <a:pt x="518199" y="1783648"/>
                  </a:lnTo>
                  <a:lnTo>
                    <a:pt x="32422" y="896301"/>
                  </a:lnTo>
                  <a:cubicBezTo>
                    <a:pt x="-37469" y="768636"/>
                    <a:pt x="9367" y="608486"/>
                    <a:pt x="137032" y="538596"/>
                  </a:cubicBezTo>
                  <a:lnTo>
                    <a:pt x="1061637" y="32422"/>
                  </a:lnTo>
                  <a:cubicBezTo>
                    <a:pt x="1109512" y="6213"/>
                    <a:pt x="1161954" y="-3581"/>
                    <a:pt x="1212492" y="1146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Freeform: Shape 36"/>
            <p:cNvSpPr>
              <a:spLocks/>
            </p:cNvSpPr>
            <p:nvPr/>
          </p:nvSpPr>
          <p:spPr bwMode="auto">
            <a:xfrm>
              <a:off x="7098129" y="1760742"/>
              <a:ext cx="410782" cy="34714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7" name="Group 24"/>
            <p:cNvGrpSpPr/>
            <p:nvPr/>
          </p:nvGrpSpPr>
          <p:grpSpPr>
            <a:xfrm>
              <a:off x="6690432" y="3106585"/>
              <a:ext cx="1354233" cy="621668"/>
              <a:chOff x="5122025" y="525814"/>
              <a:chExt cx="2020976" cy="927740"/>
            </a:xfrm>
          </p:grpSpPr>
          <p:sp>
            <p:nvSpPr>
              <p:cNvPr id="24" name="TextBox 25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 fontScale="92500" lnSpcReduction="2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25" name="Rectangle 26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20000"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rgbClr val="595959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3101189" y="1416534"/>
            <a:ext cx="1354233" cy="2311719"/>
            <a:chOff x="3101189" y="1416534"/>
            <a:chExt cx="1354233" cy="2311719"/>
          </a:xfrm>
        </p:grpSpPr>
        <p:sp>
          <p:nvSpPr>
            <p:cNvPr id="10" name="Freeform: Shape 6"/>
            <p:cNvSpPr/>
            <p:nvPr/>
          </p:nvSpPr>
          <p:spPr>
            <a:xfrm>
              <a:off x="3412801" y="2368414"/>
              <a:ext cx="1007558" cy="529974"/>
            </a:xfrm>
            <a:custGeom>
              <a:avLst/>
              <a:gdLst>
                <a:gd name="connsiteX0" fmla="*/ 0 w 1887981"/>
                <a:gd name="connsiteY0" fmla="*/ 0 h 993074"/>
                <a:gd name="connsiteX1" fmla="*/ 1802581 w 1887981"/>
                <a:gd name="connsiteY1" fmla="*/ 0 h 993074"/>
                <a:gd name="connsiteX2" fmla="*/ 1855559 w 1887981"/>
                <a:gd name="connsiteY2" fmla="*/ 96773 h 993074"/>
                <a:gd name="connsiteX3" fmla="*/ 1750949 w 1887981"/>
                <a:gd name="connsiteY3" fmla="*/ 454478 h 993074"/>
                <a:gd name="connsiteX4" fmla="*/ 826344 w 1887981"/>
                <a:gd name="connsiteY4" fmla="*/ 960652 h 993074"/>
                <a:gd name="connsiteX5" fmla="*/ 468639 w 1887981"/>
                <a:gd name="connsiteY5" fmla="*/ 856042 h 993074"/>
                <a:gd name="connsiteX6" fmla="*/ 0 w 1887981"/>
                <a:gd name="connsiteY6" fmla="*/ 0 h 99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7981" h="993074">
                  <a:moveTo>
                    <a:pt x="0" y="0"/>
                  </a:moveTo>
                  <a:lnTo>
                    <a:pt x="1802581" y="0"/>
                  </a:lnTo>
                  <a:lnTo>
                    <a:pt x="1855559" y="96773"/>
                  </a:lnTo>
                  <a:cubicBezTo>
                    <a:pt x="1925450" y="224439"/>
                    <a:pt x="1878614" y="384588"/>
                    <a:pt x="1750949" y="454478"/>
                  </a:cubicBezTo>
                  <a:lnTo>
                    <a:pt x="826344" y="960652"/>
                  </a:lnTo>
                  <a:cubicBezTo>
                    <a:pt x="698679" y="1030543"/>
                    <a:pt x="538530" y="983707"/>
                    <a:pt x="468639" y="8560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76000" anchor="ctr" anchorCtr="0">
              <a:normAutofit/>
            </a:bodyPr>
            <a:lstStyle/>
            <a:p>
              <a:r>
                <a:rPr lang="en-US" altLang="zh-CN" sz="2400" b="1"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1" name="Freeform: Shape 7"/>
            <p:cNvSpPr/>
            <p:nvPr/>
          </p:nvSpPr>
          <p:spPr>
            <a:xfrm>
              <a:off x="3136253" y="1416534"/>
              <a:ext cx="1238530" cy="951880"/>
            </a:xfrm>
            <a:custGeom>
              <a:avLst/>
              <a:gdLst>
                <a:gd name="connsiteX0" fmla="*/ 1212492 w 2320780"/>
                <a:gd name="connsiteY0" fmla="*/ 1146 h 1783648"/>
                <a:gd name="connsiteX1" fmla="*/ 1419342 w 2320780"/>
                <a:gd name="connsiteY1" fmla="*/ 137033 h 1783648"/>
                <a:gd name="connsiteX2" fmla="*/ 2320780 w 2320780"/>
                <a:gd name="connsiteY2" fmla="*/ 1783648 h 1783648"/>
                <a:gd name="connsiteX3" fmla="*/ 518199 w 2320780"/>
                <a:gd name="connsiteY3" fmla="*/ 1783648 h 1783648"/>
                <a:gd name="connsiteX4" fmla="*/ 32422 w 2320780"/>
                <a:gd name="connsiteY4" fmla="*/ 896301 h 1783648"/>
                <a:gd name="connsiteX5" fmla="*/ 137032 w 2320780"/>
                <a:gd name="connsiteY5" fmla="*/ 538596 h 1783648"/>
                <a:gd name="connsiteX6" fmla="*/ 1061637 w 2320780"/>
                <a:gd name="connsiteY6" fmla="*/ 32422 h 1783648"/>
                <a:gd name="connsiteX7" fmla="*/ 1212492 w 2320780"/>
                <a:gd name="connsiteY7" fmla="*/ 1146 h 178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780" h="1783648">
                  <a:moveTo>
                    <a:pt x="1212492" y="1146"/>
                  </a:moveTo>
                  <a:cubicBezTo>
                    <a:pt x="1296722" y="9025"/>
                    <a:pt x="1375661" y="57242"/>
                    <a:pt x="1419342" y="137033"/>
                  </a:cubicBezTo>
                  <a:lnTo>
                    <a:pt x="2320780" y="1783648"/>
                  </a:lnTo>
                  <a:lnTo>
                    <a:pt x="518199" y="1783648"/>
                  </a:lnTo>
                  <a:lnTo>
                    <a:pt x="32422" y="896301"/>
                  </a:lnTo>
                  <a:cubicBezTo>
                    <a:pt x="-37469" y="768636"/>
                    <a:pt x="9367" y="608486"/>
                    <a:pt x="137032" y="538596"/>
                  </a:cubicBezTo>
                  <a:lnTo>
                    <a:pt x="1061637" y="32422"/>
                  </a:lnTo>
                  <a:cubicBezTo>
                    <a:pt x="1109512" y="6213"/>
                    <a:pt x="1161954" y="-3581"/>
                    <a:pt x="1212492" y="1146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Freeform: Shape 34"/>
            <p:cNvSpPr>
              <a:spLocks/>
            </p:cNvSpPr>
            <p:nvPr/>
          </p:nvSpPr>
          <p:spPr bwMode="auto">
            <a:xfrm>
              <a:off x="3512606" y="1802517"/>
              <a:ext cx="381650" cy="322522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8" name="Group 27"/>
            <p:cNvGrpSpPr/>
            <p:nvPr/>
          </p:nvGrpSpPr>
          <p:grpSpPr>
            <a:xfrm>
              <a:off x="3101189" y="3106585"/>
              <a:ext cx="1354233" cy="621668"/>
              <a:chOff x="5122025" y="525814"/>
              <a:chExt cx="2020976" cy="927740"/>
            </a:xfrm>
          </p:grpSpPr>
          <p:sp>
            <p:nvSpPr>
              <p:cNvPr id="22" name="TextBox 28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 fontScale="92500" lnSpcReduction="2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23" name="Rectangle 29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20000"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rgbClr val="595959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1277955" y="1416534"/>
            <a:ext cx="1354233" cy="2311719"/>
            <a:chOff x="1277955" y="1416534"/>
            <a:chExt cx="1354233" cy="2311719"/>
          </a:xfrm>
        </p:grpSpPr>
        <p:sp>
          <p:nvSpPr>
            <p:cNvPr id="4" name="Freeform: Shape 5"/>
            <p:cNvSpPr/>
            <p:nvPr/>
          </p:nvSpPr>
          <p:spPr>
            <a:xfrm>
              <a:off x="1589566" y="2368414"/>
              <a:ext cx="1007558" cy="529974"/>
            </a:xfrm>
            <a:custGeom>
              <a:avLst/>
              <a:gdLst>
                <a:gd name="connsiteX0" fmla="*/ 0 w 1887981"/>
                <a:gd name="connsiteY0" fmla="*/ 0 h 993074"/>
                <a:gd name="connsiteX1" fmla="*/ 1802581 w 1887981"/>
                <a:gd name="connsiteY1" fmla="*/ 0 h 993074"/>
                <a:gd name="connsiteX2" fmla="*/ 1855559 w 1887981"/>
                <a:gd name="connsiteY2" fmla="*/ 96773 h 993074"/>
                <a:gd name="connsiteX3" fmla="*/ 1750949 w 1887981"/>
                <a:gd name="connsiteY3" fmla="*/ 454478 h 993074"/>
                <a:gd name="connsiteX4" fmla="*/ 826344 w 1887981"/>
                <a:gd name="connsiteY4" fmla="*/ 960652 h 993074"/>
                <a:gd name="connsiteX5" fmla="*/ 468639 w 1887981"/>
                <a:gd name="connsiteY5" fmla="*/ 856042 h 993074"/>
                <a:gd name="connsiteX6" fmla="*/ 0 w 1887981"/>
                <a:gd name="connsiteY6" fmla="*/ 0 h 99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7981" h="993074">
                  <a:moveTo>
                    <a:pt x="0" y="0"/>
                  </a:moveTo>
                  <a:lnTo>
                    <a:pt x="1802581" y="0"/>
                  </a:lnTo>
                  <a:lnTo>
                    <a:pt x="1855559" y="96773"/>
                  </a:lnTo>
                  <a:cubicBezTo>
                    <a:pt x="1925450" y="224439"/>
                    <a:pt x="1878614" y="384588"/>
                    <a:pt x="1750949" y="454478"/>
                  </a:cubicBezTo>
                  <a:lnTo>
                    <a:pt x="826344" y="960652"/>
                  </a:lnTo>
                  <a:cubicBezTo>
                    <a:pt x="698679" y="1030543"/>
                    <a:pt x="538530" y="983707"/>
                    <a:pt x="468639" y="8560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76000" anchor="ctr" anchorCtr="0">
              <a:normAutofit/>
            </a:bodyPr>
            <a:lstStyle/>
            <a:p>
              <a:r>
                <a:rPr lang="en-US" altLang="zh-CN" sz="2400" b="1"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1313019" y="1416534"/>
              <a:ext cx="1238530" cy="951880"/>
            </a:xfrm>
            <a:custGeom>
              <a:avLst/>
              <a:gdLst>
                <a:gd name="connsiteX0" fmla="*/ 1212492 w 2320780"/>
                <a:gd name="connsiteY0" fmla="*/ 1146 h 1783648"/>
                <a:gd name="connsiteX1" fmla="*/ 1419342 w 2320780"/>
                <a:gd name="connsiteY1" fmla="*/ 137033 h 1783648"/>
                <a:gd name="connsiteX2" fmla="*/ 2320780 w 2320780"/>
                <a:gd name="connsiteY2" fmla="*/ 1783648 h 1783648"/>
                <a:gd name="connsiteX3" fmla="*/ 518199 w 2320780"/>
                <a:gd name="connsiteY3" fmla="*/ 1783648 h 1783648"/>
                <a:gd name="connsiteX4" fmla="*/ 32422 w 2320780"/>
                <a:gd name="connsiteY4" fmla="*/ 896301 h 1783648"/>
                <a:gd name="connsiteX5" fmla="*/ 137032 w 2320780"/>
                <a:gd name="connsiteY5" fmla="*/ 538596 h 1783648"/>
                <a:gd name="connsiteX6" fmla="*/ 1061637 w 2320780"/>
                <a:gd name="connsiteY6" fmla="*/ 32422 h 1783648"/>
                <a:gd name="connsiteX7" fmla="*/ 1212492 w 2320780"/>
                <a:gd name="connsiteY7" fmla="*/ 1146 h 178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780" h="1783648">
                  <a:moveTo>
                    <a:pt x="1212492" y="1146"/>
                  </a:moveTo>
                  <a:cubicBezTo>
                    <a:pt x="1296722" y="9025"/>
                    <a:pt x="1375661" y="57242"/>
                    <a:pt x="1419342" y="137033"/>
                  </a:cubicBezTo>
                  <a:lnTo>
                    <a:pt x="2320780" y="1783648"/>
                  </a:lnTo>
                  <a:lnTo>
                    <a:pt x="518199" y="1783648"/>
                  </a:lnTo>
                  <a:lnTo>
                    <a:pt x="32422" y="896301"/>
                  </a:lnTo>
                  <a:cubicBezTo>
                    <a:pt x="-37469" y="768636"/>
                    <a:pt x="9367" y="608486"/>
                    <a:pt x="137032" y="538596"/>
                  </a:cubicBezTo>
                  <a:lnTo>
                    <a:pt x="1061637" y="32422"/>
                  </a:lnTo>
                  <a:cubicBezTo>
                    <a:pt x="1109512" y="6213"/>
                    <a:pt x="1161954" y="-3581"/>
                    <a:pt x="1212492" y="1146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Freeform: Shape 33"/>
            <p:cNvSpPr>
              <a:spLocks noChangeAspect="1"/>
            </p:cNvSpPr>
            <p:nvPr/>
          </p:nvSpPr>
          <p:spPr bwMode="auto">
            <a:xfrm>
              <a:off x="1686763" y="1778641"/>
              <a:ext cx="383039" cy="323695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9" name="Group 30"/>
            <p:cNvGrpSpPr/>
            <p:nvPr/>
          </p:nvGrpSpPr>
          <p:grpSpPr>
            <a:xfrm>
              <a:off x="1277955" y="3106585"/>
              <a:ext cx="1354233" cy="621668"/>
              <a:chOff x="5122025" y="525814"/>
              <a:chExt cx="2020976" cy="927740"/>
            </a:xfrm>
          </p:grpSpPr>
          <p:sp>
            <p:nvSpPr>
              <p:cNvPr id="20" name="TextBox 31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 fontScale="92500" lnSpcReduction="2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21" name="Rectangle 32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20000"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rgbClr val="595959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</p:grpSp>
      <p:sp>
        <p:nvSpPr>
          <p:cNvPr id="32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133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/>
          <p:cNvSpPr txBox="1"/>
          <p:nvPr/>
        </p:nvSpPr>
        <p:spPr>
          <a:xfrm>
            <a:off x="2843808" y="2188552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成功项目展示</a:t>
            </a:r>
            <a:endParaRPr lang="en-GB" altLang="zh-CN" sz="4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49"/>
          <p:cNvSpPr txBox="1"/>
          <p:nvPr/>
        </p:nvSpPr>
        <p:spPr>
          <a:xfrm>
            <a:off x="3664070" y="2952695"/>
            <a:ext cx="27801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请替换文字内容，点击添加相关标题文字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0FBDF08F-5326-4A84-876B-55DB868B5DA4}"/>
              </a:ext>
            </a:extLst>
          </p:cNvPr>
          <p:cNvGrpSpPr/>
          <p:nvPr/>
        </p:nvGrpSpPr>
        <p:grpSpPr>
          <a:xfrm>
            <a:off x="4079394" y="987574"/>
            <a:ext cx="944424" cy="944424"/>
            <a:chOff x="4079394" y="987574"/>
            <a:chExt cx="944424" cy="94442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xmlns="" id="{5FA2ACC6-A245-4013-A7AB-887DAF9E1392}"/>
                </a:ext>
              </a:extLst>
            </p:cNvPr>
            <p:cNvGrpSpPr/>
            <p:nvPr/>
          </p:nvGrpSpPr>
          <p:grpSpPr>
            <a:xfrm>
              <a:off x="4079394" y="987574"/>
              <a:ext cx="944424" cy="944424"/>
              <a:chOff x="3059832" y="3339719"/>
              <a:chExt cx="3607562" cy="3607562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xmlns="" id="{BC8E22D9-7151-428F-B8E9-B83B87C2AE14}"/>
                  </a:ext>
                </a:extLst>
              </p:cNvPr>
              <p:cNvSpPr/>
              <p:nvPr/>
            </p:nvSpPr>
            <p:spPr>
              <a:xfrm>
                <a:off x="3059832" y="3339719"/>
                <a:ext cx="3607562" cy="3607562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xmlns="" id="{136B2AD4-70E2-4850-A211-99F04375D184}"/>
                  </a:ext>
                </a:extLst>
              </p:cNvPr>
              <p:cNvGrpSpPr/>
              <p:nvPr/>
            </p:nvGrpSpPr>
            <p:grpSpPr>
              <a:xfrm>
                <a:off x="3168200" y="3448087"/>
                <a:ext cx="3390828" cy="3390828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15" name="同心圆 69">
                  <a:extLst>
                    <a:ext uri="{FF2B5EF4-FFF2-40B4-BE49-F238E27FC236}">
                      <a16:creationId xmlns:a16="http://schemas.microsoft.com/office/drawing/2014/main" xmlns="" id="{C5485FA6-4743-487A-A29B-5299C43A9664}"/>
                    </a:ext>
                  </a:extLst>
                </p:cNvPr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C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xmlns="" id="{E0A8C7C5-ECB8-4CD2-AE86-DDE2D067DD65}"/>
                    </a:ext>
                  </a:extLst>
                </p:cNvPr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C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xmlns="" id="{0677FD9A-AF21-4085-8C5F-6DBDA7321EDF}"/>
                </a:ext>
              </a:extLst>
            </p:cNvPr>
            <p:cNvSpPr txBox="1"/>
            <p:nvPr/>
          </p:nvSpPr>
          <p:spPr>
            <a:xfrm>
              <a:off x="4245847" y="1251405"/>
              <a:ext cx="491962" cy="530915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rgbClr val="029BA8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F3977700-16E4-40B0-B764-455AA4BB1203}"/>
              </a:ext>
            </a:extLst>
          </p:cNvPr>
          <p:cNvGrpSpPr/>
          <p:nvPr/>
        </p:nvGrpSpPr>
        <p:grpSpPr>
          <a:xfrm>
            <a:off x="6262119" y="3766119"/>
            <a:ext cx="2449947" cy="1110678"/>
            <a:chOff x="-7671361" y="446837"/>
            <a:chExt cx="14338755" cy="6500444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F997A872-E72B-4DE9-9E41-E71FDCF2DB1F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07ECF0F6-614C-4FE6-B613-32548AEA14E5}"/>
                </a:ext>
              </a:extLst>
            </p:cNvPr>
            <p:cNvGrpSpPr/>
            <p:nvPr/>
          </p:nvGrpSpPr>
          <p:grpSpPr>
            <a:xfrm>
              <a:off x="-7671361" y="446837"/>
              <a:ext cx="14230389" cy="6392078"/>
              <a:chOff x="-12483718" y="-2867776"/>
              <a:chExt cx="16789018" cy="7541376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0" name="同心圆 35">
                <a:extLst>
                  <a:ext uri="{FF2B5EF4-FFF2-40B4-BE49-F238E27FC236}">
                    <a16:creationId xmlns:a16="http://schemas.microsoft.com/office/drawing/2014/main" xmlns="" id="{A18211C1-2682-4DDA-80BD-DEBB56910BCC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xmlns="" id="{7405B18A-91BC-4DDA-A264-2828E99F9B93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xmlns="" id="{3C49A70A-E690-4E4E-B9F0-13AE0C92BD82}"/>
                  </a:ext>
                </a:extLst>
              </p:cNvPr>
              <p:cNvSpPr/>
              <p:nvPr/>
            </p:nvSpPr>
            <p:spPr>
              <a:xfrm>
                <a:off x="-12483718" y="-2867776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F19E7651-9172-4397-9660-59DD8E6FDF75}"/>
              </a:ext>
            </a:extLst>
          </p:cNvPr>
          <p:cNvGrpSpPr/>
          <p:nvPr/>
        </p:nvGrpSpPr>
        <p:grpSpPr>
          <a:xfrm>
            <a:off x="7418081" y="4056183"/>
            <a:ext cx="292233" cy="292233"/>
            <a:chOff x="3059832" y="3339719"/>
            <a:chExt cx="3607562" cy="3607562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4551DD2E-5FB8-4580-AFD8-B683B4CE0AF8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xmlns="" id="{829A67EF-FF28-4D07-85DF-576F8CA733E1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6" name="同心圆 51">
                <a:extLst>
                  <a:ext uri="{FF2B5EF4-FFF2-40B4-BE49-F238E27FC236}">
                    <a16:creationId xmlns:a16="http://schemas.microsoft.com/office/drawing/2014/main" xmlns="" id="{2093D7FF-5A61-41FD-87C0-8C06AD4394C0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xmlns="" id="{EABF3834-4047-4127-AA1D-0066E1CCB3E7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614B9B7D-86E0-4ABB-937C-6DDF28D5A25E}"/>
              </a:ext>
            </a:extLst>
          </p:cNvPr>
          <p:cNvGrpSpPr/>
          <p:nvPr/>
        </p:nvGrpSpPr>
        <p:grpSpPr>
          <a:xfrm>
            <a:off x="8400867" y="3517256"/>
            <a:ext cx="292233" cy="292233"/>
            <a:chOff x="3059832" y="3339719"/>
            <a:chExt cx="3607562" cy="360756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21AAC7CB-FEB4-4886-AC79-3D734F58286A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xmlns="" id="{F347B350-918C-4951-8C70-DB15C3992FBF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1" name="同心圆 51">
                <a:extLst>
                  <a:ext uri="{FF2B5EF4-FFF2-40B4-BE49-F238E27FC236}">
                    <a16:creationId xmlns:a16="http://schemas.microsoft.com/office/drawing/2014/main" xmlns="" id="{08387AEF-0B3D-4FC2-BDBE-59B202991A62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xmlns="" id="{76289927-7B2F-4A4D-8168-954ECCBE7947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6D38FCC9-A842-4779-8BDF-FFA927F84B80}"/>
              </a:ext>
            </a:extLst>
          </p:cNvPr>
          <p:cNvGrpSpPr/>
          <p:nvPr/>
        </p:nvGrpSpPr>
        <p:grpSpPr>
          <a:xfrm>
            <a:off x="7392796" y="3625404"/>
            <a:ext cx="179386" cy="179386"/>
            <a:chOff x="3059832" y="3339719"/>
            <a:chExt cx="3607562" cy="3607562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A1AB5341-1FF5-4EA2-814A-4CB7266385A3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xmlns="" id="{A9A642CA-0B13-48A6-8285-73C356CBEC6F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51">
                <a:extLst>
                  <a:ext uri="{FF2B5EF4-FFF2-40B4-BE49-F238E27FC236}">
                    <a16:creationId xmlns:a16="http://schemas.microsoft.com/office/drawing/2014/main" xmlns="" id="{722E31C8-013C-4B2A-B09B-57DB472B150D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xmlns="" id="{3E68B49C-3981-4358-A01F-5FA510D19BD1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CB938578-5392-450B-A3A2-BA70F7078A85}"/>
              </a:ext>
            </a:extLst>
          </p:cNvPr>
          <p:cNvGrpSpPr/>
          <p:nvPr/>
        </p:nvGrpSpPr>
        <p:grpSpPr>
          <a:xfrm>
            <a:off x="1187624" y="4348416"/>
            <a:ext cx="616395" cy="616395"/>
            <a:chOff x="3059832" y="3339719"/>
            <a:chExt cx="3607562" cy="3607562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286D2F8F-8605-4BC7-9AE7-5C5FEA08D179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xmlns="" id="{F672E27D-32AD-4380-8064-2E80FD9C62B0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1" name="同心圆 35">
                <a:extLst>
                  <a:ext uri="{FF2B5EF4-FFF2-40B4-BE49-F238E27FC236}">
                    <a16:creationId xmlns:a16="http://schemas.microsoft.com/office/drawing/2014/main" xmlns="" id="{4E92436E-BDB2-48BD-9550-1819F34B73B6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xmlns="" id="{9E260E31-C651-4754-A4E6-00FCD68051EA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A427D3C9-CB3F-476A-9B95-12BC072BB4AA}"/>
              </a:ext>
            </a:extLst>
          </p:cNvPr>
          <p:cNvGrpSpPr/>
          <p:nvPr/>
        </p:nvGrpSpPr>
        <p:grpSpPr>
          <a:xfrm>
            <a:off x="510034" y="4144197"/>
            <a:ext cx="292233" cy="292233"/>
            <a:chOff x="3059832" y="3339719"/>
            <a:chExt cx="3607562" cy="3607562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7352AFB0-64FE-49F9-B837-35957BA897ED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xmlns="" id="{8A9C169F-1F88-4C8D-9367-FFA8BBACD182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6" name="同心圆 51">
                <a:extLst>
                  <a:ext uri="{FF2B5EF4-FFF2-40B4-BE49-F238E27FC236}">
                    <a16:creationId xmlns:a16="http://schemas.microsoft.com/office/drawing/2014/main" xmlns="" id="{CA9A5C4F-9909-4E4D-BF79-7D121B27079B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xmlns="" id="{1563D9EE-6F04-4CA6-935A-975E8D570CC7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6C0A49B0-E009-4C18-ADA8-7AAE872E1630}"/>
              </a:ext>
            </a:extLst>
          </p:cNvPr>
          <p:cNvGrpSpPr/>
          <p:nvPr/>
        </p:nvGrpSpPr>
        <p:grpSpPr>
          <a:xfrm>
            <a:off x="1492820" y="3605270"/>
            <a:ext cx="292233" cy="292233"/>
            <a:chOff x="3059832" y="3339719"/>
            <a:chExt cx="3607562" cy="3607562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60A099A1-7961-49B6-BB82-F97B5D448071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xmlns="" id="{384E75FC-B080-4ABD-9B30-598277D54D5C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1" name="同心圆 51">
                <a:extLst>
                  <a:ext uri="{FF2B5EF4-FFF2-40B4-BE49-F238E27FC236}">
                    <a16:creationId xmlns:a16="http://schemas.microsoft.com/office/drawing/2014/main" xmlns="" id="{0C1F44D9-80B6-4BA2-88ED-E0C50CCCE1F4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xmlns="" id="{C0B505A0-DCE4-4CCC-A094-EE89A9D2512F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AE8C9A67-4C6A-4D6F-B793-FF8C452A4E9E}"/>
              </a:ext>
            </a:extLst>
          </p:cNvPr>
          <p:cNvGrpSpPr/>
          <p:nvPr/>
        </p:nvGrpSpPr>
        <p:grpSpPr>
          <a:xfrm>
            <a:off x="484749" y="3713418"/>
            <a:ext cx="179386" cy="179386"/>
            <a:chOff x="3059832" y="3339719"/>
            <a:chExt cx="3607562" cy="3607562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B2ED778D-1B2E-4B60-B010-B89B5D9D618F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xmlns="" id="{0D196BF0-0A7A-4CBB-A22C-7A4F037F1A95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6" name="同心圆 51">
                <a:extLst>
                  <a:ext uri="{FF2B5EF4-FFF2-40B4-BE49-F238E27FC236}">
                    <a16:creationId xmlns:a16="http://schemas.microsoft.com/office/drawing/2014/main" xmlns="" id="{3F29803E-69A0-476F-A4F8-EB150D80125D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xmlns="" id="{0DF31839-CDEC-49D9-B3B3-E081C0DFEAD9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EB43ECD2-42C7-4F89-9EDB-BE95A97B09A2}"/>
              </a:ext>
            </a:extLst>
          </p:cNvPr>
          <p:cNvGrpSpPr/>
          <p:nvPr/>
        </p:nvGrpSpPr>
        <p:grpSpPr>
          <a:xfrm>
            <a:off x="2447225" y="4306775"/>
            <a:ext cx="292233" cy="292233"/>
            <a:chOff x="3059832" y="3339719"/>
            <a:chExt cx="3607562" cy="3607562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A8E6E633-F9D8-4DC4-93F0-4B62E3227A71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xmlns="" id="{D0AC9AA9-64AF-4A8E-B138-9CFF7FD09713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1" name="同心圆 51">
                <a:extLst>
                  <a:ext uri="{FF2B5EF4-FFF2-40B4-BE49-F238E27FC236}">
                    <a16:creationId xmlns:a16="http://schemas.microsoft.com/office/drawing/2014/main" xmlns="" id="{73D43FB6-2FD7-4F49-851D-FA0DFC7163F9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xmlns="" id="{5DEC2250-A376-4C9F-8182-BCC24ACFB4EB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xmlns="" id="{FEAAE86A-EB47-4550-A02B-C02C4C6C3DC8}"/>
              </a:ext>
            </a:extLst>
          </p:cNvPr>
          <p:cNvGrpSpPr/>
          <p:nvPr/>
        </p:nvGrpSpPr>
        <p:grpSpPr>
          <a:xfrm>
            <a:off x="6995599" y="4422482"/>
            <a:ext cx="292233" cy="292233"/>
            <a:chOff x="3059832" y="3339719"/>
            <a:chExt cx="3607562" cy="3607562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7D2EC6B7-4BCF-446D-817C-7673D1D951E0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xmlns="" id="{69400637-BC18-4046-8B6B-072DBC28787B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51">
                <a:extLst>
                  <a:ext uri="{FF2B5EF4-FFF2-40B4-BE49-F238E27FC236}">
                    <a16:creationId xmlns:a16="http://schemas.microsoft.com/office/drawing/2014/main" xmlns="" id="{A77EB359-846E-4965-8208-F608B3AD52F6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xmlns="" id="{7B7A96BD-4D6B-41B3-95BD-28ED0297D7BE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xmlns="" id="{34E9AEA0-845A-4A94-B24A-6C55AD5799EA}"/>
              </a:ext>
            </a:extLst>
          </p:cNvPr>
          <p:cNvGrpSpPr/>
          <p:nvPr/>
        </p:nvGrpSpPr>
        <p:grpSpPr>
          <a:xfrm>
            <a:off x="3109048" y="4348416"/>
            <a:ext cx="616395" cy="616395"/>
            <a:chOff x="3059832" y="3339719"/>
            <a:chExt cx="3607562" cy="3607562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xmlns="" id="{87C28C83-CC47-45BB-AA9E-198F3DFE54FB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xmlns="" id="{6B6C458D-F4C4-4C91-AA22-3240BAA619EA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1" name="同心圆 35">
                <a:extLst>
                  <a:ext uri="{FF2B5EF4-FFF2-40B4-BE49-F238E27FC236}">
                    <a16:creationId xmlns:a16="http://schemas.microsoft.com/office/drawing/2014/main" xmlns="" id="{D84633E9-0004-42FA-B73B-2E0D9EDEF958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xmlns="" id="{53D97ED1-930D-4DBA-8DAD-8857D95BF347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039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3679048" y="1873932"/>
            <a:ext cx="1560103" cy="1462331"/>
            <a:chOff x="3679048" y="1873932"/>
            <a:chExt cx="1560103" cy="1462331"/>
          </a:xfrm>
        </p:grpSpPr>
        <p:sp>
          <p:nvSpPr>
            <p:cNvPr id="6" name="Rectangle: Rounded Corners 8"/>
            <p:cNvSpPr/>
            <p:nvPr/>
          </p:nvSpPr>
          <p:spPr>
            <a:xfrm>
              <a:off x="3679048" y="1873932"/>
              <a:ext cx="1560103" cy="146233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720000" rIns="144000" anchor="t" anchorCtr="1">
              <a:normAutofit fontScale="85000"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rgbClr val="595959"/>
                  </a:solidFill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  <p:sp>
          <p:nvSpPr>
            <p:cNvPr id="7" name="TextBox 10"/>
            <p:cNvSpPr txBox="1">
              <a:spLocks/>
            </p:cNvSpPr>
            <p:nvPr/>
          </p:nvSpPr>
          <p:spPr bwMode="auto">
            <a:xfrm>
              <a:off x="3842343" y="2253569"/>
              <a:ext cx="1233511" cy="246173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t" anchorCtr="1">
              <a:norm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595959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27584" y="980695"/>
            <a:ext cx="7250148" cy="3182110"/>
            <a:chOff x="827584" y="980695"/>
            <a:chExt cx="7250148" cy="3182110"/>
          </a:xfrm>
        </p:grpSpPr>
        <p:grpSp>
          <p:nvGrpSpPr>
            <p:cNvPr id="4" name="Group 1"/>
            <p:cNvGrpSpPr/>
            <p:nvPr/>
          </p:nvGrpSpPr>
          <p:grpSpPr>
            <a:xfrm>
              <a:off x="1249710" y="2164582"/>
              <a:ext cx="1850347" cy="880836"/>
              <a:chOff x="1247621" y="3752850"/>
              <a:chExt cx="2467129" cy="971550"/>
            </a:xfrm>
          </p:grpSpPr>
          <p:cxnSp>
            <p:nvCxnSpPr>
              <p:cNvPr id="32" name="Straight Connector 2"/>
              <p:cNvCxnSpPr/>
              <p:nvPr/>
            </p:nvCxnSpPr>
            <p:spPr>
              <a:xfrm>
                <a:off x="1247621" y="3752850"/>
                <a:ext cx="0" cy="97155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"/>
              <p:cNvCxnSpPr/>
              <p:nvPr/>
            </p:nvCxnSpPr>
            <p:spPr>
              <a:xfrm>
                <a:off x="1247621" y="4236843"/>
                <a:ext cx="2467129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/>
            <p:cNvGrpSpPr/>
            <p:nvPr/>
          </p:nvGrpSpPr>
          <p:grpSpPr>
            <a:xfrm>
              <a:off x="4393075" y="2164582"/>
              <a:ext cx="1832544" cy="880836"/>
              <a:chOff x="5438775" y="3752850"/>
              <a:chExt cx="2443392" cy="971550"/>
            </a:xfrm>
          </p:grpSpPr>
          <p:cxnSp>
            <p:nvCxnSpPr>
              <p:cNvPr id="31" name="Straight Connector 6"/>
              <p:cNvCxnSpPr/>
              <p:nvPr/>
            </p:nvCxnSpPr>
            <p:spPr>
              <a:xfrm>
                <a:off x="5438775" y="4236843"/>
                <a:ext cx="2443392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5"/>
              <p:cNvCxnSpPr/>
              <p:nvPr/>
            </p:nvCxnSpPr>
            <p:spPr>
              <a:xfrm>
                <a:off x="7882167" y="3752850"/>
                <a:ext cx="0" cy="97155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15"/>
            <p:cNvSpPr/>
            <p:nvPr/>
          </p:nvSpPr>
          <p:spPr>
            <a:xfrm>
              <a:off x="1010310" y="1349563"/>
              <a:ext cx="864000" cy="86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rgbClr val="595959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18"/>
            <p:cNvSpPr/>
            <p:nvPr/>
          </p:nvSpPr>
          <p:spPr>
            <a:xfrm>
              <a:off x="7025382" y="1349563"/>
              <a:ext cx="864000" cy="86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rgbClr val="595959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21"/>
            <p:cNvSpPr/>
            <p:nvPr/>
          </p:nvSpPr>
          <p:spPr>
            <a:xfrm>
              <a:off x="7025382" y="3045418"/>
              <a:ext cx="864000" cy="86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595959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24"/>
            <p:cNvSpPr/>
            <p:nvPr/>
          </p:nvSpPr>
          <p:spPr>
            <a:xfrm>
              <a:off x="1010310" y="3045418"/>
              <a:ext cx="864000" cy="86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595959"/>
                </a:solidFill>
                <a:cs typeface="+mn-ea"/>
                <a:sym typeface="+mn-lt"/>
              </a:endParaRPr>
            </a:p>
          </p:txBody>
        </p:sp>
        <p:sp>
          <p:nvSpPr>
            <p:cNvPr id="12" name="Oval 29"/>
            <p:cNvSpPr/>
            <p:nvPr/>
          </p:nvSpPr>
          <p:spPr>
            <a:xfrm>
              <a:off x="5786973" y="2195875"/>
              <a:ext cx="864000" cy="86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595959"/>
                </a:solidFill>
                <a:cs typeface="+mn-ea"/>
                <a:sym typeface="+mn-lt"/>
              </a:endParaRPr>
            </a:p>
          </p:txBody>
        </p:sp>
        <p:sp>
          <p:nvSpPr>
            <p:cNvPr id="13" name="TextBox 38"/>
            <p:cNvSpPr txBox="1">
              <a:spLocks/>
            </p:cNvSpPr>
            <p:nvPr/>
          </p:nvSpPr>
          <p:spPr>
            <a:xfrm>
              <a:off x="827584" y="980695"/>
              <a:ext cx="1235076" cy="291940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lvl="1" algn="ctr"/>
              <a:r>
                <a:rPr lang="zh-CN" altLang="en-US" dirty="0">
                  <a:solidFill>
                    <a:srgbClr val="595959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4" name="TextBox 39"/>
            <p:cNvSpPr txBox="1">
              <a:spLocks/>
            </p:cNvSpPr>
            <p:nvPr/>
          </p:nvSpPr>
          <p:spPr>
            <a:xfrm>
              <a:off x="6842656" y="980695"/>
              <a:ext cx="1235076" cy="291940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lvl="1" algn="ctr"/>
              <a:r>
                <a:rPr lang="zh-CN" altLang="en-US" dirty="0">
                  <a:solidFill>
                    <a:srgbClr val="595959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5" name="Oval 32"/>
            <p:cNvSpPr/>
            <p:nvPr/>
          </p:nvSpPr>
          <p:spPr>
            <a:xfrm>
              <a:off x="2261607" y="2195875"/>
              <a:ext cx="864000" cy="864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595959"/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: Shape 43"/>
            <p:cNvSpPr>
              <a:spLocks/>
            </p:cNvSpPr>
            <p:nvPr/>
          </p:nvSpPr>
          <p:spPr bwMode="auto">
            <a:xfrm>
              <a:off x="7217556" y="1544112"/>
              <a:ext cx="474903" cy="474903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24 w 236"/>
                <a:gd name="T11" fmla="*/ 56 h 236"/>
                <a:gd name="T12" fmla="*/ 144 w 236"/>
                <a:gd name="T13" fmla="*/ 46 h 236"/>
                <a:gd name="T14" fmla="*/ 137 w 236"/>
                <a:gd name="T15" fmla="*/ 67 h 236"/>
                <a:gd name="T16" fmla="*/ 117 w 236"/>
                <a:gd name="T17" fmla="*/ 77 h 236"/>
                <a:gd name="T18" fmla="*/ 124 w 236"/>
                <a:gd name="T19" fmla="*/ 56 h 236"/>
                <a:gd name="T20" fmla="*/ 162 w 236"/>
                <a:gd name="T21" fmla="*/ 164 h 236"/>
                <a:gd name="T22" fmla="*/ 142 w 236"/>
                <a:gd name="T23" fmla="*/ 181 h 236"/>
                <a:gd name="T24" fmla="*/ 119 w 236"/>
                <a:gd name="T25" fmla="*/ 175 h 236"/>
                <a:gd name="T26" fmla="*/ 97 w 236"/>
                <a:gd name="T27" fmla="*/ 181 h 236"/>
                <a:gd name="T28" fmla="*/ 76 w 236"/>
                <a:gd name="T29" fmla="*/ 164 h 236"/>
                <a:gd name="T30" fmla="*/ 67 w 236"/>
                <a:gd name="T31" fmla="*/ 96 h 236"/>
                <a:gd name="T32" fmla="*/ 95 w 236"/>
                <a:gd name="T33" fmla="*/ 79 h 236"/>
                <a:gd name="T34" fmla="*/ 118 w 236"/>
                <a:gd name="T35" fmla="*/ 85 h 236"/>
                <a:gd name="T36" fmla="*/ 143 w 236"/>
                <a:gd name="T37" fmla="*/ 79 h 236"/>
                <a:gd name="T38" fmla="*/ 168 w 236"/>
                <a:gd name="T39" fmla="*/ 92 h 236"/>
                <a:gd name="T40" fmla="*/ 154 w 236"/>
                <a:gd name="T41" fmla="*/ 118 h 236"/>
                <a:gd name="T42" fmla="*/ 172 w 236"/>
                <a:gd name="T43" fmla="*/ 145 h 236"/>
                <a:gd name="T44" fmla="*/ 162 w 236"/>
                <a:gd name="T45" fmla="*/ 16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4" y="56"/>
                  </a:moveTo>
                  <a:cubicBezTo>
                    <a:pt x="129" y="50"/>
                    <a:pt x="137" y="46"/>
                    <a:pt x="144" y="46"/>
                  </a:cubicBezTo>
                  <a:cubicBezTo>
                    <a:pt x="144" y="54"/>
                    <a:pt x="141" y="62"/>
                    <a:pt x="137" y="67"/>
                  </a:cubicBezTo>
                  <a:cubicBezTo>
                    <a:pt x="132" y="73"/>
                    <a:pt x="124" y="78"/>
                    <a:pt x="117" y="77"/>
                  </a:cubicBezTo>
                  <a:cubicBezTo>
                    <a:pt x="115" y="69"/>
                    <a:pt x="119" y="61"/>
                    <a:pt x="124" y="56"/>
                  </a:cubicBezTo>
                  <a:close/>
                  <a:moveTo>
                    <a:pt x="162" y="164"/>
                  </a:moveTo>
                  <a:cubicBezTo>
                    <a:pt x="157" y="172"/>
                    <a:pt x="151" y="180"/>
                    <a:pt x="142" y="181"/>
                  </a:cubicBezTo>
                  <a:cubicBezTo>
                    <a:pt x="133" y="181"/>
                    <a:pt x="130" y="175"/>
                    <a:pt x="119" y="175"/>
                  </a:cubicBezTo>
                  <a:cubicBezTo>
                    <a:pt x="109" y="175"/>
                    <a:pt x="106" y="180"/>
                    <a:pt x="97" y="181"/>
                  </a:cubicBezTo>
                  <a:cubicBezTo>
                    <a:pt x="88" y="181"/>
                    <a:pt x="82" y="172"/>
                    <a:pt x="76" y="164"/>
                  </a:cubicBezTo>
                  <a:cubicBezTo>
                    <a:pt x="64" y="147"/>
                    <a:pt x="55" y="116"/>
                    <a:pt x="67" y="96"/>
                  </a:cubicBezTo>
                  <a:cubicBezTo>
                    <a:pt x="73" y="85"/>
                    <a:pt x="84" y="79"/>
                    <a:pt x="95" y="79"/>
                  </a:cubicBezTo>
                  <a:cubicBezTo>
                    <a:pt x="104" y="79"/>
                    <a:pt x="112" y="85"/>
                    <a:pt x="118" y="85"/>
                  </a:cubicBezTo>
                  <a:cubicBezTo>
                    <a:pt x="123" y="85"/>
                    <a:pt x="133" y="77"/>
                    <a:pt x="143" y="79"/>
                  </a:cubicBezTo>
                  <a:cubicBezTo>
                    <a:pt x="148" y="79"/>
                    <a:pt x="160" y="80"/>
                    <a:pt x="168" y="92"/>
                  </a:cubicBezTo>
                  <a:cubicBezTo>
                    <a:pt x="167" y="92"/>
                    <a:pt x="153" y="100"/>
                    <a:pt x="154" y="118"/>
                  </a:cubicBezTo>
                  <a:cubicBezTo>
                    <a:pt x="154" y="138"/>
                    <a:pt x="171" y="145"/>
                    <a:pt x="172" y="145"/>
                  </a:cubicBezTo>
                  <a:cubicBezTo>
                    <a:pt x="171" y="145"/>
                    <a:pt x="169" y="155"/>
                    <a:pt x="162" y="164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solidFill>
                  <a:srgbClr val="595959"/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: Shape 44"/>
            <p:cNvSpPr>
              <a:spLocks/>
            </p:cNvSpPr>
            <p:nvPr/>
          </p:nvSpPr>
          <p:spPr bwMode="auto">
            <a:xfrm>
              <a:off x="5981521" y="2390424"/>
              <a:ext cx="474903" cy="474903"/>
            </a:xfrm>
            <a:custGeom>
              <a:avLst/>
              <a:gdLst>
                <a:gd name="T0" fmla="*/ 118 w 236"/>
                <a:gd name="T1" fmla="*/ 142 h 236"/>
                <a:gd name="T2" fmla="*/ 142 w 236"/>
                <a:gd name="T3" fmla="*/ 118 h 236"/>
                <a:gd name="T4" fmla="*/ 137 w 236"/>
                <a:gd name="T5" fmla="*/ 105 h 236"/>
                <a:gd name="T6" fmla="*/ 118 w 236"/>
                <a:gd name="T7" fmla="*/ 95 h 236"/>
                <a:gd name="T8" fmla="*/ 99 w 236"/>
                <a:gd name="T9" fmla="*/ 105 h 236"/>
                <a:gd name="T10" fmla="*/ 94 w 236"/>
                <a:gd name="T11" fmla="*/ 118 h 236"/>
                <a:gd name="T12" fmla="*/ 118 w 236"/>
                <a:gd name="T13" fmla="*/ 142 h 236"/>
                <a:gd name="T14" fmla="*/ 170 w 236"/>
                <a:gd name="T15" fmla="*/ 89 h 236"/>
                <a:gd name="T16" fmla="*/ 170 w 236"/>
                <a:gd name="T17" fmla="*/ 70 h 236"/>
                <a:gd name="T18" fmla="*/ 170 w 236"/>
                <a:gd name="T19" fmla="*/ 67 h 236"/>
                <a:gd name="T20" fmla="*/ 167 w 236"/>
                <a:gd name="T21" fmla="*/ 67 h 236"/>
                <a:gd name="T22" fmla="*/ 147 w 236"/>
                <a:gd name="T23" fmla="*/ 67 h 236"/>
                <a:gd name="T24" fmla="*/ 147 w 236"/>
                <a:gd name="T25" fmla="*/ 90 h 236"/>
                <a:gd name="T26" fmla="*/ 170 w 236"/>
                <a:gd name="T27" fmla="*/ 89 h 236"/>
                <a:gd name="T28" fmla="*/ 118 w 236"/>
                <a:gd name="T29" fmla="*/ 0 h 236"/>
                <a:gd name="T30" fmla="*/ 0 w 236"/>
                <a:gd name="T31" fmla="*/ 118 h 236"/>
                <a:gd name="T32" fmla="*/ 118 w 236"/>
                <a:gd name="T33" fmla="*/ 236 h 236"/>
                <a:gd name="T34" fmla="*/ 236 w 236"/>
                <a:gd name="T35" fmla="*/ 118 h 236"/>
                <a:gd name="T36" fmla="*/ 118 w 236"/>
                <a:gd name="T37" fmla="*/ 0 h 236"/>
                <a:gd name="T38" fmla="*/ 185 w 236"/>
                <a:gd name="T39" fmla="*/ 105 h 236"/>
                <a:gd name="T40" fmla="*/ 185 w 236"/>
                <a:gd name="T41" fmla="*/ 160 h 236"/>
                <a:gd name="T42" fmla="*/ 159 w 236"/>
                <a:gd name="T43" fmla="*/ 186 h 236"/>
                <a:gd name="T44" fmla="*/ 77 w 236"/>
                <a:gd name="T45" fmla="*/ 186 h 236"/>
                <a:gd name="T46" fmla="*/ 51 w 236"/>
                <a:gd name="T47" fmla="*/ 160 h 236"/>
                <a:gd name="T48" fmla="*/ 51 w 236"/>
                <a:gd name="T49" fmla="*/ 105 h 236"/>
                <a:gd name="T50" fmla="*/ 51 w 236"/>
                <a:gd name="T51" fmla="*/ 77 h 236"/>
                <a:gd name="T52" fmla="*/ 77 w 236"/>
                <a:gd name="T53" fmla="*/ 51 h 236"/>
                <a:gd name="T54" fmla="*/ 159 w 236"/>
                <a:gd name="T55" fmla="*/ 51 h 236"/>
                <a:gd name="T56" fmla="*/ 185 w 236"/>
                <a:gd name="T57" fmla="*/ 77 h 236"/>
                <a:gd name="T58" fmla="*/ 185 w 236"/>
                <a:gd name="T59" fmla="*/ 105 h 236"/>
                <a:gd name="T60" fmla="*/ 155 w 236"/>
                <a:gd name="T61" fmla="*/ 118 h 236"/>
                <a:gd name="T62" fmla="*/ 118 w 236"/>
                <a:gd name="T63" fmla="*/ 155 h 236"/>
                <a:gd name="T64" fmla="*/ 81 w 236"/>
                <a:gd name="T65" fmla="*/ 118 h 236"/>
                <a:gd name="T66" fmla="*/ 84 w 236"/>
                <a:gd name="T67" fmla="*/ 105 h 236"/>
                <a:gd name="T68" fmla="*/ 64 w 236"/>
                <a:gd name="T69" fmla="*/ 105 h 236"/>
                <a:gd name="T70" fmla="*/ 64 w 236"/>
                <a:gd name="T71" fmla="*/ 160 h 236"/>
                <a:gd name="T72" fmla="*/ 77 w 236"/>
                <a:gd name="T73" fmla="*/ 172 h 236"/>
                <a:gd name="T74" fmla="*/ 159 w 236"/>
                <a:gd name="T75" fmla="*/ 172 h 236"/>
                <a:gd name="T76" fmla="*/ 172 w 236"/>
                <a:gd name="T77" fmla="*/ 160 h 236"/>
                <a:gd name="T78" fmla="*/ 172 w 236"/>
                <a:gd name="T79" fmla="*/ 105 h 236"/>
                <a:gd name="T80" fmla="*/ 152 w 236"/>
                <a:gd name="T81" fmla="*/ 105 h 236"/>
                <a:gd name="T82" fmla="*/ 155 w 236"/>
                <a:gd name="T83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142"/>
                  </a:moveTo>
                  <a:cubicBezTo>
                    <a:pt x="131" y="142"/>
                    <a:pt x="142" y="131"/>
                    <a:pt x="142" y="118"/>
                  </a:cubicBezTo>
                  <a:cubicBezTo>
                    <a:pt x="142" y="113"/>
                    <a:pt x="140" y="108"/>
                    <a:pt x="137" y="105"/>
                  </a:cubicBezTo>
                  <a:cubicBezTo>
                    <a:pt x="133" y="99"/>
                    <a:pt x="126" y="95"/>
                    <a:pt x="118" y="95"/>
                  </a:cubicBezTo>
                  <a:cubicBezTo>
                    <a:pt x="110" y="95"/>
                    <a:pt x="103" y="99"/>
                    <a:pt x="99" y="105"/>
                  </a:cubicBezTo>
                  <a:cubicBezTo>
                    <a:pt x="96" y="108"/>
                    <a:pt x="94" y="113"/>
                    <a:pt x="94" y="118"/>
                  </a:cubicBezTo>
                  <a:cubicBezTo>
                    <a:pt x="94" y="131"/>
                    <a:pt x="105" y="142"/>
                    <a:pt x="118" y="142"/>
                  </a:cubicBezTo>
                  <a:close/>
                  <a:moveTo>
                    <a:pt x="170" y="89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90"/>
                    <a:pt x="147" y="90"/>
                    <a:pt x="147" y="90"/>
                  </a:cubicBezTo>
                  <a:lnTo>
                    <a:pt x="170" y="89"/>
                  </a:ln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5" y="105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74"/>
                    <a:pt x="173" y="186"/>
                    <a:pt x="159" y="186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62" y="186"/>
                    <a:pt x="51" y="174"/>
                    <a:pt x="51" y="160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63"/>
                    <a:pt x="62" y="51"/>
                    <a:pt x="77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73" y="51"/>
                    <a:pt x="185" y="63"/>
                    <a:pt x="185" y="77"/>
                  </a:cubicBezTo>
                  <a:lnTo>
                    <a:pt x="185" y="105"/>
                  </a:lnTo>
                  <a:close/>
                  <a:moveTo>
                    <a:pt x="155" y="118"/>
                  </a:moveTo>
                  <a:cubicBezTo>
                    <a:pt x="155" y="139"/>
                    <a:pt x="138" y="155"/>
                    <a:pt x="118" y="155"/>
                  </a:cubicBezTo>
                  <a:cubicBezTo>
                    <a:pt x="98" y="155"/>
                    <a:pt x="81" y="139"/>
                    <a:pt x="81" y="118"/>
                  </a:cubicBezTo>
                  <a:cubicBezTo>
                    <a:pt x="81" y="114"/>
                    <a:pt x="82" y="109"/>
                    <a:pt x="8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7"/>
                    <a:pt x="70" y="172"/>
                    <a:pt x="77" y="172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6" y="172"/>
                    <a:pt x="172" y="167"/>
                    <a:pt x="172" y="160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4" y="109"/>
                    <a:pt x="155" y="114"/>
                    <a:pt x="155" y="118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solidFill>
                  <a:srgbClr val="595959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: Shape 45"/>
            <p:cNvSpPr>
              <a:spLocks/>
            </p:cNvSpPr>
            <p:nvPr/>
          </p:nvSpPr>
          <p:spPr bwMode="auto">
            <a:xfrm>
              <a:off x="2456155" y="2390424"/>
              <a:ext cx="474903" cy="474903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rgbClr val="029BA8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solidFill>
                  <a:srgbClr val="595959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: Shape 46"/>
            <p:cNvSpPr>
              <a:spLocks/>
            </p:cNvSpPr>
            <p:nvPr/>
          </p:nvSpPr>
          <p:spPr bwMode="auto">
            <a:xfrm>
              <a:off x="1204858" y="1562404"/>
              <a:ext cx="474903" cy="474903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rgbClr val="029BA8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solidFill>
                  <a:srgbClr val="595959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: Shape 47"/>
            <p:cNvSpPr>
              <a:spLocks/>
            </p:cNvSpPr>
            <p:nvPr/>
          </p:nvSpPr>
          <p:spPr bwMode="auto">
            <a:xfrm>
              <a:off x="1204858" y="3239967"/>
              <a:ext cx="474903" cy="474903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rgbClr val="029BA8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solidFill>
                  <a:srgbClr val="595959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: Shape 48"/>
            <p:cNvSpPr>
              <a:spLocks/>
            </p:cNvSpPr>
            <p:nvPr/>
          </p:nvSpPr>
          <p:spPr bwMode="auto">
            <a:xfrm>
              <a:off x="7222743" y="3247180"/>
              <a:ext cx="474903" cy="474903"/>
            </a:xfrm>
            <a:custGeom>
              <a:avLst/>
              <a:gdLst>
                <a:gd name="T0" fmla="*/ 119 w 236"/>
                <a:gd name="T1" fmla="*/ 123 h 236"/>
                <a:gd name="T2" fmla="*/ 111 w 236"/>
                <a:gd name="T3" fmla="*/ 131 h 236"/>
                <a:gd name="T4" fmla="*/ 115 w 236"/>
                <a:gd name="T5" fmla="*/ 138 h 236"/>
                <a:gd name="T6" fmla="*/ 115 w 236"/>
                <a:gd name="T7" fmla="*/ 150 h 236"/>
                <a:gd name="T8" fmla="*/ 118 w 236"/>
                <a:gd name="T9" fmla="*/ 154 h 236"/>
                <a:gd name="T10" fmla="*/ 119 w 236"/>
                <a:gd name="T11" fmla="*/ 154 h 236"/>
                <a:gd name="T12" fmla="*/ 122 w 236"/>
                <a:gd name="T13" fmla="*/ 150 h 236"/>
                <a:gd name="T14" fmla="*/ 122 w 236"/>
                <a:gd name="T15" fmla="*/ 138 h 236"/>
                <a:gd name="T16" fmla="*/ 126 w 236"/>
                <a:gd name="T17" fmla="*/ 131 h 236"/>
                <a:gd name="T18" fmla="*/ 119 w 236"/>
                <a:gd name="T19" fmla="*/ 123 h 236"/>
                <a:gd name="T20" fmla="*/ 119 w 236"/>
                <a:gd name="T21" fmla="*/ 66 h 236"/>
                <a:gd name="T22" fmla="*/ 100 w 236"/>
                <a:gd name="T23" fmla="*/ 84 h 236"/>
                <a:gd name="T24" fmla="*/ 100 w 236"/>
                <a:gd name="T25" fmla="*/ 102 h 236"/>
                <a:gd name="T26" fmla="*/ 137 w 236"/>
                <a:gd name="T27" fmla="*/ 102 h 236"/>
                <a:gd name="T28" fmla="*/ 137 w 236"/>
                <a:gd name="T29" fmla="*/ 84 h 236"/>
                <a:gd name="T30" fmla="*/ 119 w 236"/>
                <a:gd name="T31" fmla="*/ 66 h 236"/>
                <a:gd name="T32" fmla="*/ 118 w 236"/>
                <a:gd name="T33" fmla="*/ 0 h 236"/>
                <a:gd name="T34" fmla="*/ 0 w 236"/>
                <a:gd name="T35" fmla="*/ 118 h 236"/>
                <a:gd name="T36" fmla="*/ 118 w 236"/>
                <a:gd name="T37" fmla="*/ 236 h 236"/>
                <a:gd name="T38" fmla="*/ 236 w 236"/>
                <a:gd name="T39" fmla="*/ 118 h 236"/>
                <a:gd name="T40" fmla="*/ 118 w 236"/>
                <a:gd name="T41" fmla="*/ 0 h 236"/>
                <a:gd name="T42" fmla="*/ 164 w 236"/>
                <a:gd name="T43" fmla="*/ 161 h 236"/>
                <a:gd name="T44" fmla="*/ 149 w 236"/>
                <a:gd name="T45" fmla="*/ 176 h 236"/>
                <a:gd name="T46" fmla="*/ 88 w 236"/>
                <a:gd name="T47" fmla="*/ 176 h 236"/>
                <a:gd name="T48" fmla="*/ 73 w 236"/>
                <a:gd name="T49" fmla="*/ 161 h 236"/>
                <a:gd name="T50" fmla="*/ 73 w 236"/>
                <a:gd name="T51" fmla="*/ 105 h 236"/>
                <a:gd name="T52" fmla="*/ 76 w 236"/>
                <a:gd name="T53" fmla="*/ 102 h 236"/>
                <a:gd name="T54" fmla="*/ 86 w 236"/>
                <a:gd name="T55" fmla="*/ 102 h 236"/>
                <a:gd name="T56" fmla="*/ 86 w 236"/>
                <a:gd name="T57" fmla="*/ 84 h 236"/>
                <a:gd name="T58" fmla="*/ 118 w 236"/>
                <a:gd name="T59" fmla="*/ 51 h 236"/>
                <a:gd name="T60" fmla="*/ 119 w 236"/>
                <a:gd name="T61" fmla="*/ 51 h 236"/>
                <a:gd name="T62" fmla="*/ 152 w 236"/>
                <a:gd name="T63" fmla="*/ 84 h 236"/>
                <a:gd name="T64" fmla="*/ 152 w 236"/>
                <a:gd name="T65" fmla="*/ 102 h 236"/>
                <a:gd name="T66" fmla="*/ 161 w 236"/>
                <a:gd name="T67" fmla="*/ 102 h 236"/>
                <a:gd name="T68" fmla="*/ 164 w 236"/>
                <a:gd name="T69" fmla="*/ 105 h 236"/>
                <a:gd name="T70" fmla="*/ 164 w 236"/>
                <a:gd name="T71" fmla="*/ 16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6" h="236">
                  <a:moveTo>
                    <a:pt x="119" y="123"/>
                  </a:moveTo>
                  <a:cubicBezTo>
                    <a:pt x="114" y="123"/>
                    <a:pt x="111" y="127"/>
                    <a:pt x="111" y="131"/>
                  </a:cubicBezTo>
                  <a:cubicBezTo>
                    <a:pt x="111" y="134"/>
                    <a:pt x="112" y="136"/>
                    <a:pt x="115" y="138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52"/>
                    <a:pt x="116" y="154"/>
                    <a:pt x="118" y="154"/>
                  </a:cubicBezTo>
                  <a:cubicBezTo>
                    <a:pt x="119" y="154"/>
                    <a:pt x="119" y="154"/>
                    <a:pt x="119" y="154"/>
                  </a:cubicBezTo>
                  <a:cubicBezTo>
                    <a:pt x="121" y="154"/>
                    <a:pt x="122" y="152"/>
                    <a:pt x="122" y="150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5" y="136"/>
                    <a:pt x="126" y="134"/>
                    <a:pt x="126" y="131"/>
                  </a:cubicBezTo>
                  <a:cubicBezTo>
                    <a:pt x="126" y="126"/>
                    <a:pt x="123" y="123"/>
                    <a:pt x="119" y="123"/>
                  </a:cubicBezTo>
                  <a:close/>
                  <a:moveTo>
                    <a:pt x="119" y="66"/>
                  </a:moveTo>
                  <a:cubicBezTo>
                    <a:pt x="108" y="66"/>
                    <a:pt x="100" y="74"/>
                    <a:pt x="100" y="84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137" y="102"/>
                    <a:pt x="137" y="102"/>
                    <a:pt x="137" y="102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37" y="74"/>
                    <a:pt x="129" y="66"/>
                    <a:pt x="119" y="66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64" y="161"/>
                  </a:moveTo>
                  <a:cubicBezTo>
                    <a:pt x="164" y="169"/>
                    <a:pt x="157" y="176"/>
                    <a:pt x="149" y="176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80" y="176"/>
                    <a:pt x="73" y="169"/>
                    <a:pt x="73" y="16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3"/>
                    <a:pt x="74" y="102"/>
                    <a:pt x="7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66"/>
                    <a:pt x="100" y="52"/>
                    <a:pt x="118" y="51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37" y="52"/>
                    <a:pt x="152" y="66"/>
                    <a:pt x="152" y="84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63" y="102"/>
                    <a:pt x="164" y="103"/>
                    <a:pt x="164" y="105"/>
                  </a:cubicBezTo>
                  <a:lnTo>
                    <a:pt x="164" y="16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solidFill>
                  <a:srgbClr val="595959"/>
                </a:solidFill>
                <a:cs typeface="+mn-ea"/>
                <a:sym typeface="+mn-lt"/>
              </a:endParaRPr>
            </a:p>
          </p:txBody>
        </p:sp>
        <p:sp>
          <p:nvSpPr>
            <p:cNvPr id="22" name="TextBox 33"/>
            <p:cNvSpPr txBox="1">
              <a:spLocks/>
            </p:cNvSpPr>
            <p:nvPr/>
          </p:nvSpPr>
          <p:spPr>
            <a:xfrm>
              <a:off x="827584" y="3870865"/>
              <a:ext cx="1235076" cy="291940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lvl="1" algn="ctr"/>
              <a:r>
                <a:rPr lang="zh-CN" altLang="en-US" dirty="0">
                  <a:solidFill>
                    <a:srgbClr val="595959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3" name="TextBox 34"/>
            <p:cNvSpPr txBox="1">
              <a:spLocks/>
            </p:cNvSpPr>
            <p:nvPr/>
          </p:nvSpPr>
          <p:spPr>
            <a:xfrm>
              <a:off x="6842656" y="3870865"/>
              <a:ext cx="1235076" cy="291940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lvl="1" algn="ctr"/>
              <a:r>
                <a:rPr lang="zh-CN" altLang="en-US" dirty="0">
                  <a:solidFill>
                    <a:srgbClr val="595959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grpSp>
          <p:nvGrpSpPr>
            <p:cNvPr id="24" name="Group 35"/>
            <p:cNvGrpSpPr/>
            <p:nvPr/>
          </p:nvGrpSpPr>
          <p:grpSpPr>
            <a:xfrm>
              <a:off x="1942737" y="3010892"/>
              <a:ext cx="1504476" cy="919793"/>
              <a:chOff x="1173709" y="4780387"/>
              <a:chExt cx="2005968" cy="1226390"/>
            </a:xfrm>
          </p:grpSpPr>
          <p:sp>
            <p:nvSpPr>
              <p:cNvPr id="28" name="TextBox 41"/>
              <p:cNvSpPr txBox="1">
                <a:spLocks/>
              </p:cNvSpPr>
              <p:nvPr/>
            </p:nvSpPr>
            <p:spPr>
              <a:xfrm>
                <a:off x="1173710" y="4780387"/>
                <a:ext cx="2005967" cy="527411"/>
              </a:xfrm>
              <a:prstGeom prst="rect">
                <a:avLst/>
              </a:prstGeom>
              <a:noFill/>
            </p:spPr>
            <p:txBody>
              <a:bodyPr wrap="none" lIns="0" tIns="0" rIns="0" bIns="72000" anchor="b" anchorCtr="1">
                <a:norm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lvl="1" algn="ctr"/>
                <a:r>
                  <a:rPr lang="zh-CN" altLang="en-US" dirty="0">
                    <a:solidFill>
                      <a:srgbClr val="595959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9" name="TextBox 50"/>
              <p:cNvSpPr txBox="1">
                <a:spLocks/>
              </p:cNvSpPr>
              <p:nvPr/>
            </p:nvSpPr>
            <p:spPr bwMode="auto">
              <a:xfrm>
                <a:off x="1173709" y="5307798"/>
                <a:ext cx="2005967" cy="698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t" anchorCtr="1">
                <a:normAutofit fontScale="85000"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51">
                    <a:solidFill>
                      <a:srgbClr val="595959"/>
                    </a:solidFill>
                    <a:cs typeface="+mn-ea"/>
                    <a:sym typeface="+mn-lt"/>
                  </a:rPr>
                  <a:t>此部分内容作为文字排版占位</a:t>
                </a:r>
                <a:br>
                  <a:rPr lang="zh-CN" altLang="en-US" sz="1051">
                    <a:solidFill>
                      <a:srgbClr val="595959"/>
                    </a:solidFill>
                    <a:cs typeface="+mn-ea"/>
                    <a:sym typeface="+mn-lt"/>
                  </a:rPr>
                </a:br>
                <a:r>
                  <a:rPr lang="zh-CN" altLang="en-US" sz="1051">
                    <a:solidFill>
                      <a:srgbClr val="595959"/>
                    </a:solidFill>
                    <a:cs typeface="+mn-ea"/>
                    <a:sym typeface="+mn-lt"/>
                  </a:rPr>
                  <a:t>显示 （建议使用主题字体）</a:t>
                </a:r>
              </a:p>
            </p:txBody>
          </p:sp>
        </p:grpSp>
        <p:grpSp>
          <p:nvGrpSpPr>
            <p:cNvPr id="25" name="Group 51"/>
            <p:cNvGrpSpPr/>
            <p:nvPr/>
          </p:nvGrpSpPr>
          <p:grpSpPr>
            <a:xfrm>
              <a:off x="5458104" y="3010892"/>
              <a:ext cx="1504476" cy="919793"/>
              <a:chOff x="1173709" y="4780387"/>
              <a:chExt cx="2005968" cy="1226390"/>
            </a:xfrm>
          </p:grpSpPr>
          <p:sp>
            <p:nvSpPr>
              <p:cNvPr id="26" name="TextBox 52"/>
              <p:cNvSpPr txBox="1">
                <a:spLocks/>
              </p:cNvSpPr>
              <p:nvPr/>
            </p:nvSpPr>
            <p:spPr>
              <a:xfrm>
                <a:off x="1173710" y="4780387"/>
                <a:ext cx="2005967" cy="527411"/>
              </a:xfrm>
              <a:prstGeom prst="rect">
                <a:avLst/>
              </a:prstGeom>
              <a:noFill/>
            </p:spPr>
            <p:txBody>
              <a:bodyPr wrap="none" lIns="0" tIns="0" rIns="0" bIns="72000" anchor="b" anchorCtr="1">
                <a:norm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lvl="1" algn="ctr"/>
                <a:r>
                  <a:rPr lang="zh-CN" altLang="en-US" dirty="0">
                    <a:solidFill>
                      <a:srgbClr val="595959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7" name="TextBox 53"/>
              <p:cNvSpPr txBox="1">
                <a:spLocks/>
              </p:cNvSpPr>
              <p:nvPr/>
            </p:nvSpPr>
            <p:spPr bwMode="auto">
              <a:xfrm>
                <a:off x="1173709" y="5307798"/>
                <a:ext cx="2005967" cy="698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t" anchorCtr="1">
                <a:normAutofit fontScale="85000"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51">
                    <a:solidFill>
                      <a:srgbClr val="595959"/>
                    </a:solidFill>
                    <a:cs typeface="+mn-ea"/>
                    <a:sym typeface="+mn-lt"/>
                  </a:rPr>
                  <a:t>此部分内容作为文字排版占位</a:t>
                </a:r>
                <a:br>
                  <a:rPr lang="zh-CN" altLang="en-US" sz="1051">
                    <a:solidFill>
                      <a:srgbClr val="595959"/>
                    </a:solidFill>
                    <a:cs typeface="+mn-ea"/>
                    <a:sym typeface="+mn-lt"/>
                  </a:rPr>
                </a:br>
                <a:r>
                  <a:rPr lang="zh-CN" altLang="en-US" sz="1051">
                    <a:solidFill>
                      <a:srgbClr val="595959"/>
                    </a:solidFill>
                    <a:cs typeface="+mn-ea"/>
                    <a:sym typeface="+mn-lt"/>
                  </a:rPr>
                  <a:t>显示 （建议使用主题字体）</a:t>
                </a:r>
              </a:p>
            </p:txBody>
          </p:sp>
        </p:grpSp>
      </p:grpSp>
      <p:sp>
        <p:nvSpPr>
          <p:cNvPr id="3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370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E3661D9F-FBDC-49B3-8BD3-183236CD05BC}"/>
              </a:ext>
            </a:extLst>
          </p:cNvPr>
          <p:cNvGrpSpPr/>
          <p:nvPr/>
        </p:nvGrpSpPr>
        <p:grpSpPr>
          <a:xfrm>
            <a:off x="798520" y="1673699"/>
            <a:ext cx="6315851" cy="2924611"/>
            <a:chOff x="837802" y="2101340"/>
            <a:chExt cx="8421134" cy="3899481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xmlns="" id="{4749CAA6-6304-460F-935A-A217B9D91AC0}"/>
                </a:ext>
              </a:extLst>
            </p:cNvPr>
            <p:cNvSpPr/>
            <p:nvPr/>
          </p:nvSpPr>
          <p:spPr>
            <a:xfrm>
              <a:off x="3172858" y="5009375"/>
              <a:ext cx="2441821" cy="9914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a16="http://schemas.microsoft.com/office/drawing/2014/main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>
                  <a:solidFill>
                    <a:schemeClr val="tx1"/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200">
                  <a:solidFill>
                    <a:schemeClr val="tx1"/>
                  </a:solidFill>
                  <a:cs typeface="+mn-ea"/>
                  <a:sym typeface="+mn-lt"/>
                </a:rPr>
              </a:br>
              <a:r>
                <a:rPr lang="zh-CN" altLang="en-US" sz="1200">
                  <a:solidFill>
                    <a:schemeClr val="tx1"/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9585D9F9-132F-4636-8A3D-42078C2876F9}"/>
                </a:ext>
              </a:extLst>
            </p:cNvPr>
            <p:cNvSpPr/>
            <p:nvPr/>
          </p:nvSpPr>
          <p:spPr>
            <a:xfrm>
              <a:off x="3172859" y="4623102"/>
              <a:ext cx="2453724" cy="255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a16="http://schemas.microsoft.com/office/drawing/2014/main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algn="ctr"/>
              <a:r>
                <a:rPr lang="zh-CN" altLang="en-US" sz="1600" b="1">
                  <a:solidFill>
                    <a:schemeClr val="accent1">
                      <a:lumMod val="100000"/>
                    </a:schemeClr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xmlns="" id="{924177E4-9917-4974-BCF5-7A3502D7D75E}"/>
                </a:ext>
              </a:extLst>
            </p:cNvPr>
            <p:cNvSpPr/>
            <p:nvPr/>
          </p:nvSpPr>
          <p:spPr>
            <a:xfrm>
              <a:off x="6805211" y="5009375"/>
              <a:ext cx="2441821" cy="9914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a16="http://schemas.microsoft.com/office/drawing/2014/main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>
                  <a:solidFill>
                    <a:schemeClr val="tx1"/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200">
                  <a:solidFill>
                    <a:schemeClr val="tx1"/>
                  </a:solidFill>
                  <a:cs typeface="+mn-ea"/>
                  <a:sym typeface="+mn-lt"/>
                </a:rPr>
              </a:br>
              <a:r>
                <a:rPr lang="zh-CN" altLang="en-US" sz="1200">
                  <a:solidFill>
                    <a:schemeClr val="tx1"/>
                  </a:solidFill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xmlns="" id="{4C3217B5-DDD7-4468-9521-168E69C27B14}"/>
                </a:ext>
              </a:extLst>
            </p:cNvPr>
            <p:cNvSpPr/>
            <p:nvPr/>
          </p:nvSpPr>
          <p:spPr>
            <a:xfrm>
              <a:off x="6805212" y="4623102"/>
              <a:ext cx="2453724" cy="255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a16="http://schemas.microsoft.com/office/drawing/2014/main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algn="ctr"/>
              <a:r>
                <a:rPr lang="zh-CN" altLang="en-US" sz="1600" b="1">
                  <a:solidFill>
                    <a:schemeClr val="accent1">
                      <a:lumMod val="100000"/>
                    </a:schemeClr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B847F490-2C8D-4679-9961-4A270F0C5E6E}"/>
                </a:ext>
              </a:extLst>
            </p:cNvPr>
            <p:cNvSpPr/>
            <p:nvPr/>
          </p:nvSpPr>
          <p:spPr>
            <a:xfrm>
              <a:off x="837802" y="2487613"/>
              <a:ext cx="2441821" cy="9914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a16="http://schemas.microsoft.com/office/drawing/2014/main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200" dirty="0">
                  <a:solidFill>
                    <a:schemeClr val="tx1"/>
                  </a:solidFill>
                  <a:cs typeface="+mn-ea"/>
                  <a:sym typeface="+mn-lt"/>
                </a:rPr>
              </a:br>
              <a:r>
                <a:rPr lang="zh-CN" altLang="en-US" sz="1200" dirty="0">
                  <a:solidFill>
                    <a:schemeClr val="tx1"/>
                  </a:solidFill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CF3E660E-6DBC-4AF3-95F9-FCBCFF384F10}"/>
                </a:ext>
              </a:extLst>
            </p:cNvPr>
            <p:cNvSpPr/>
            <p:nvPr/>
          </p:nvSpPr>
          <p:spPr>
            <a:xfrm>
              <a:off x="837803" y="2101340"/>
              <a:ext cx="2453724" cy="255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a16="http://schemas.microsoft.com/office/drawing/2014/main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algn="r"/>
              <a:r>
                <a:rPr lang="zh-CN" altLang="en-US" sz="1600" b="1">
                  <a:solidFill>
                    <a:schemeClr val="accent1">
                      <a:lumMod val="100000"/>
                    </a:schemeClr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EA5D61C9-F072-4BCD-88F8-22786ED57528}"/>
              </a:ext>
            </a:extLst>
          </p:cNvPr>
          <p:cNvGrpSpPr/>
          <p:nvPr/>
        </p:nvGrpSpPr>
        <p:grpSpPr>
          <a:xfrm>
            <a:off x="6449415" y="1169036"/>
            <a:ext cx="1841197" cy="918536"/>
            <a:chOff x="8372328" y="1428456"/>
            <a:chExt cx="2454929" cy="122471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41A11873-4A29-44F3-A716-87628C2BE74C}"/>
                </a:ext>
              </a:extLst>
            </p:cNvPr>
            <p:cNvSpPr/>
            <p:nvPr/>
          </p:nvSpPr>
          <p:spPr>
            <a:xfrm>
              <a:off x="8372328" y="1759375"/>
              <a:ext cx="2454929" cy="8937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a16="http://schemas.microsoft.com/office/drawing/2014/main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solidFill>
                    <a:schemeClr val="tx1"/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200">
                  <a:solidFill>
                    <a:schemeClr val="tx1"/>
                  </a:solidFill>
                  <a:cs typeface="+mn-ea"/>
                  <a:sym typeface="+mn-lt"/>
                </a:rPr>
              </a:br>
              <a:r>
                <a:rPr lang="zh-CN" altLang="en-US" sz="1200">
                  <a:solidFill>
                    <a:schemeClr val="tx1"/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xmlns="" id="{B2E724E7-409D-4862-88BE-40C1472C0FD0}"/>
                </a:ext>
              </a:extLst>
            </p:cNvPr>
            <p:cNvSpPr/>
            <p:nvPr/>
          </p:nvSpPr>
          <p:spPr>
            <a:xfrm>
              <a:off x="8373429" y="1428456"/>
              <a:ext cx="2453724" cy="255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a16="http://schemas.microsoft.com/office/drawing/2014/main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r>
                <a:rPr lang="zh-CN" altLang="en-US" sz="1600" b="1">
                  <a:solidFill>
                    <a:schemeClr val="accent2">
                      <a:lumMod val="100000"/>
                    </a:schemeClr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3BD26420-B313-4B23-923B-27811948E925}"/>
              </a:ext>
            </a:extLst>
          </p:cNvPr>
          <p:cNvSpPr/>
          <p:nvPr/>
        </p:nvSpPr>
        <p:spPr>
          <a:xfrm>
            <a:off x="1387137" y="2725528"/>
            <a:ext cx="667548" cy="667548"/>
          </a:xfrm>
          <a:prstGeom prst="ellipse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bg1">
                <a:lumMod val="85000"/>
              </a:schemeClr>
            </a:solidFill>
            <a:miter lim="400000"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xmlns="" id="{EBC24141-B903-48FB-BF93-B60E276BD397}"/>
              </a:ext>
            </a:extLst>
          </p:cNvPr>
          <p:cNvSpPr/>
          <p:nvPr/>
        </p:nvSpPr>
        <p:spPr>
          <a:xfrm>
            <a:off x="1598134" y="2850646"/>
            <a:ext cx="245553" cy="418423"/>
          </a:xfrm>
          <a:custGeom>
            <a:avLst/>
            <a:gdLst>
              <a:gd name="connsiteX0" fmla="*/ 99219 w 198438"/>
              <a:gd name="connsiteY0" fmla="*/ 288925 h 338138"/>
              <a:gd name="connsiteX1" fmla="*/ 84137 w 198438"/>
              <a:gd name="connsiteY1" fmla="*/ 302419 h 338138"/>
              <a:gd name="connsiteX2" fmla="*/ 99219 w 198438"/>
              <a:gd name="connsiteY2" fmla="*/ 315913 h 338138"/>
              <a:gd name="connsiteX3" fmla="*/ 114301 w 198438"/>
              <a:gd name="connsiteY3" fmla="*/ 302419 h 338138"/>
              <a:gd name="connsiteX4" fmla="*/ 99219 w 198438"/>
              <a:gd name="connsiteY4" fmla="*/ 288925 h 338138"/>
              <a:gd name="connsiteX5" fmla="*/ 14287 w 198438"/>
              <a:gd name="connsiteY5" fmla="*/ 69850 h 338138"/>
              <a:gd name="connsiteX6" fmla="*/ 14287 w 198438"/>
              <a:gd name="connsiteY6" fmla="*/ 268288 h 338138"/>
              <a:gd name="connsiteX7" fmla="*/ 184150 w 198438"/>
              <a:gd name="connsiteY7" fmla="*/ 268288 h 338138"/>
              <a:gd name="connsiteX8" fmla="*/ 184150 w 198438"/>
              <a:gd name="connsiteY8" fmla="*/ 69850 h 338138"/>
              <a:gd name="connsiteX9" fmla="*/ 63723 w 198438"/>
              <a:gd name="connsiteY9" fmla="*/ 28575 h 338138"/>
              <a:gd name="connsiteX10" fmla="*/ 57150 w 198438"/>
              <a:gd name="connsiteY10" fmla="*/ 36368 h 338138"/>
              <a:gd name="connsiteX11" fmla="*/ 63723 w 198438"/>
              <a:gd name="connsiteY11" fmla="*/ 42863 h 338138"/>
              <a:gd name="connsiteX12" fmla="*/ 134715 w 198438"/>
              <a:gd name="connsiteY12" fmla="*/ 42863 h 338138"/>
              <a:gd name="connsiteX13" fmla="*/ 141288 w 198438"/>
              <a:gd name="connsiteY13" fmla="*/ 36368 h 338138"/>
              <a:gd name="connsiteX14" fmla="*/ 134715 w 198438"/>
              <a:gd name="connsiteY14" fmla="*/ 28575 h 338138"/>
              <a:gd name="connsiteX15" fmla="*/ 63723 w 198438"/>
              <a:gd name="connsiteY15" fmla="*/ 28575 h 338138"/>
              <a:gd name="connsiteX16" fmla="*/ 35719 w 198438"/>
              <a:gd name="connsiteY16" fmla="*/ 0 h 338138"/>
              <a:gd name="connsiteX17" fmla="*/ 162719 w 198438"/>
              <a:gd name="connsiteY17" fmla="*/ 0 h 338138"/>
              <a:gd name="connsiteX18" fmla="*/ 198438 w 198438"/>
              <a:gd name="connsiteY18" fmla="*/ 35663 h 338138"/>
              <a:gd name="connsiteX19" fmla="*/ 198438 w 198438"/>
              <a:gd name="connsiteY19" fmla="*/ 302475 h 338138"/>
              <a:gd name="connsiteX20" fmla="*/ 162719 w 198438"/>
              <a:gd name="connsiteY20" fmla="*/ 338138 h 338138"/>
              <a:gd name="connsiteX21" fmla="*/ 35719 w 198438"/>
              <a:gd name="connsiteY21" fmla="*/ 338138 h 338138"/>
              <a:gd name="connsiteX22" fmla="*/ 0 w 198438"/>
              <a:gd name="connsiteY22" fmla="*/ 302475 h 338138"/>
              <a:gd name="connsiteX23" fmla="*/ 0 w 198438"/>
              <a:gd name="connsiteY23" fmla="*/ 35663 h 338138"/>
              <a:gd name="connsiteX24" fmla="*/ 35719 w 198438"/>
              <a:gd name="connsiteY2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8438" h="338138">
                <a:moveTo>
                  <a:pt x="99219" y="288925"/>
                </a:moveTo>
                <a:cubicBezTo>
                  <a:pt x="90889" y="288925"/>
                  <a:pt x="84137" y="294966"/>
                  <a:pt x="84137" y="302419"/>
                </a:cubicBezTo>
                <a:cubicBezTo>
                  <a:pt x="84137" y="309872"/>
                  <a:pt x="90889" y="315913"/>
                  <a:pt x="99219" y="315913"/>
                </a:cubicBezTo>
                <a:cubicBezTo>
                  <a:pt x="107549" y="315913"/>
                  <a:pt x="114301" y="309872"/>
                  <a:pt x="114301" y="302419"/>
                </a:cubicBezTo>
                <a:cubicBezTo>
                  <a:pt x="114301" y="294966"/>
                  <a:pt x="107549" y="288925"/>
                  <a:pt x="99219" y="288925"/>
                </a:cubicBezTo>
                <a:close/>
                <a:moveTo>
                  <a:pt x="14287" y="69850"/>
                </a:moveTo>
                <a:lnTo>
                  <a:pt x="14287" y="268288"/>
                </a:lnTo>
                <a:lnTo>
                  <a:pt x="184150" y="268288"/>
                </a:lnTo>
                <a:lnTo>
                  <a:pt x="184150" y="69850"/>
                </a:lnTo>
                <a:close/>
                <a:moveTo>
                  <a:pt x="63723" y="28575"/>
                </a:moveTo>
                <a:cubicBezTo>
                  <a:pt x="59779" y="28575"/>
                  <a:pt x="57150" y="32472"/>
                  <a:pt x="57150" y="36368"/>
                </a:cubicBezTo>
                <a:cubicBezTo>
                  <a:pt x="57150" y="40265"/>
                  <a:pt x="59779" y="42863"/>
                  <a:pt x="63723" y="42863"/>
                </a:cubicBezTo>
                <a:cubicBezTo>
                  <a:pt x="63723" y="42863"/>
                  <a:pt x="63723" y="42863"/>
                  <a:pt x="134715" y="42863"/>
                </a:cubicBezTo>
                <a:cubicBezTo>
                  <a:pt x="138659" y="42863"/>
                  <a:pt x="141288" y="40265"/>
                  <a:pt x="141288" y="36368"/>
                </a:cubicBezTo>
                <a:cubicBezTo>
                  <a:pt x="141288" y="32472"/>
                  <a:pt x="138659" y="28575"/>
                  <a:pt x="134715" y="28575"/>
                </a:cubicBezTo>
                <a:cubicBezTo>
                  <a:pt x="134715" y="28575"/>
                  <a:pt x="134715" y="28575"/>
                  <a:pt x="63723" y="28575"/>
                </a:cubicBezTo>
                <a:close/>
                <a:moveTo>
                  <a:pt x="35719" y="0"/>
                </a:moveTo>
                <a:cubicBezTo>
                  <a:pt x="35719" y="0"/>
                  <a:pt x="35719" y="0"/>
                  <a:pt x="162719" y="0"/>
                </a:cubicBezTo>
                <a:cubicBezTo>
                  <a:pt x="182563" y="0"/>
                  <a:pt x="198438" y="15850"/>
                  <a:pt x="198438" y="35663"/>
                </a:cubicBezTo>
                <a:cubicBezTo>
                  <a:pt x="198438" y="35663"/>
                  <a:pt x="198438" y="35663"/>
                  <a:pt x="198438" y="302475"/>
                </a:cubicBezTo>
                <a:cubicBezTo>
                  <a:pt x="198438" y="322288"/>
                  <a:pt x="182563" y="338138"/>
                  <a:pt x="162719" y="338138"/>
                </a:cubicBezTo>
                <a:cubicBezTo>
                  <a:pt x="162719" y="338138"/>
                  <a:pt x="162719" y="338138"/>
                  <a:pt x="35719" y="338138"/>
                </a:cubicBezTo>
                <a:cubicBezTo>
                  <a:pt x="15875" y="338138"/>
                  <a:pt x="0" y="322288"/>
                  <a:pt x="0" y="302475"/>
                </a:cubicBezTo>
                <a:cubicBezTo>
                  <a:pt x="0" y="302475"/>
                  <a:pt x="0" y="302475"/>
                  <a:pt x="0" y="35663"/>
                </a:cubicBezTo>
                <a:cubicBezTo>
                  <a:pt x="0" y="15850"/>
                  <a:pt x="15875" y="0"/>
                  <a:pt x="35719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400000"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724604" y="1184279"/>
            <a:ext cx="4089305" cy="2258386"/>
            <a:chOff x="2724604" y="1184279"/>
            <a:chExt cx="4089305" cy="2258386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xmlns="" id="{CBE2173F-7B4A-4157-8438-354AE9513997}"/>
                </a:ext>
              </a:extLst>
            </p:cNvPr>
            <p:cNvSpPr/>
            <p:nvPr/>
          </p:nvSpPr>
          <p:spPr>
            <a:xfrm>
              <a:off x="3403359" y="1184279"/>
              <a:ext cx="3410550" cy="2258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577" extrusionOk="0">
                  <a:moveTo>
                    <a:pt x="16823" y="20092"/>
                  </a:moveTo>
                  <a:cubicBezTo>
                    <a:pt x="14757" y="20092"/>
                    <a:pt x="13076" y="17550"/>
                    <a:pt x="13076" y="14426"/>
                  </a:cubicBezTo>
                  <a:cubicBezTo>
                    <a:pt x="13076" y="12325"/>
                    <a:pt x="13837" y="10488"/>
                    <a:pt x="14964" y="9510"/>
                  </a:cubicBezTo>
                  <a:lnTo>
                    <a:pt x="16456" y="14668"/>
                  </a:lnTo>
                  <a:cubicBezTo>
                    <a:pt x="16521" y="14896"/>
                    <a:pt x="16669" y="15032"/>
                    <a:pt x="16824" y="15032"/>
                  </a:cubicBezTo>
                  <a:cubicBezTo>
                    <a:pt x="16877" y="15032"/>
                    <a:pt x="16931" y="15016"/>
                    <a:pt x="16983" y="14982"/>
                  </a:cubicBezTo>
                  <a:cubicBezTo>
                    <a:pt x="17186" y="14849"/>
                    <a:pt x="17279" y="14492"/>
                    <a:pt x="17191" y="14185"/>
                  </a:cubicBezTo>
                  <a:lnTo>
                    <a:pt x="15705" y="9018"/>
                  </a:lnTo>
                  <a:cubicBezTo>
                    <a:pt x="16059" y="8851"/>
                    <a:pt x="16434" y="8761"/>
                    <a:pt x="16823" y="8761"/>
                  </a:cubicBezTo>
                  <a:cubicBezTo>
                    <a:pt x="18855" y="8761"/>
                    <a:pt x="20571" y="11355"/>
                    <a:pt x="20571" y="14426"/>
                  </a:cubicBezTo>
                  <a:cubicBezTo>
                    <a:pt x="20571" y="17550"/>
                    <a:pt x="18890" y="20092"/>
                    <a:pt x="16823" y="20092"/>
                  </a:cubicBezTo>
                  <a:close/>
                  <a:moveTo>
                    <a:pt x="8861" y="12153"/>
                  </a:moveTo>
                  <a:cubicBezTo>
                    <a:pt x="8592" y="11868"/>
                    <a:pt x="8264" y="11706"/>
                    <a:pt x="7913" y="11717"/>
                  </a:cubicBezTo>
                  <a:cubicBezTo>
                    <a:pt x="7768" y="11721"/>
                    <a:pt x="7625" y="11756"/>
                    <a:pt x="7489" y="11817"/>
                  </a:cubicBezTo>
                  <a:lnTo>
                    <a:pt x="6175" y="8048"/>
                  </a:lnTo>
                  <a:lnTo>
                    <a:pt x="13242" y="5257"/>
                  </a:lnTo>
                  <a:lnTo>
                    <a:pt x="8861" y="12153"/>
                  </a:lnTo>
                  <a:close/>
                  <a:moveTo>
                    <a:pt x="20142" y="9368"/>
                  </a:moveTo>
                  <a:cubicBezTo>
                    <a:pt x="19241" y="8019"/>
                    <a:pt x="18062" y="7276"/>
                    <a:pt x="16823" y="7276"/>
                  </a:cubicBezTo>
                  <a:cubicBezTo>
                    <a:pt x="16295" y="7276"/>
                    <a:pt x="15787" y="7407"/>
                    <a:pt x="15312" y="7650"/>
                  </a:cubicBezTo>
                  <a:lnTo>
                    <a:pt x="14500" y="4826"/>
                  </a:lnTo>
                  <a:lnTo>
                    <a:pt x="14314" y="4178"/>
                  </a:lnTo>
                  <a:lnTo>
                    <a:pt x="14314" y="4178"/>
                  </a:lnTo>
                  <a:lnTo>
                    <a:pt x="13206" y="326"/>
                  </a:lnTo>
                  <a:cubicBezTo>
                    <a:pt x="13145" y="163"/>
                    <a:pt x="13039" y="48"/>
                    <a:pt x="12917" y="12"/>
                  </a:cubicBezTo>
                  <a:cubicBezTo>
                    <a:pt x="12800" y="-23"/>
                    <a:pt x="12678" y="19"/>
                    <a:pt x="12581" y="126"/>
                  </a:cubicBezTo>
                  <a:lnTo>
                    <a:pt x="11220" y="2120"/>
                  </a:lnTo>
                  <a:cubicBezTo>
                    <a:pt x="11151" y="2274"/>
                    <a:pt x="11164" y="2481"/>
                    <a:pt x="11251" y="2613"/>
                  </a:cubicBezTo>
                  <a:cubicBezTo>
                    <a:pt x="11327" y="2727"/>
                    <a:pt x="11442" y="2758"/>
                    <a:pt x="11538" y="2690"/>
                  </a:cubicBezTo>
                  <a:lnTo>
                    <a:pt x="12575" y="1284"/>
                  </a:lnTo>
                  <a:lnTo>
                    <a:pt x="13349" y="3922"/>
                  </a:lnTo>
                  <a:lnTo>
                    <a:pt x="5672" y="6965"/>
                  </a:lnTo>
                  <a:lnTo>
                    <a:pt x="4976" y="5157"/>
                  </a:lnTo>
                  <a:lnTo>
                    <a:pt x="4908" y="5215"/>
                  </a:lnTo>
                  <a:lnTo>
                    <a:pt x="4803" y="5315"/>
                  </a:lnTo>
                  <a:cubicBezTo>
                    <a:pt x="4938" y="5258"/>
                    <a:pt x="5088" y="5195"/>
                    <a:pt x="5256" y="5126"/>
                  </a:cubicBezTo>
                  <a:cubicBezTo>
                    <a:pt x="6623" y="4562"/>
                    <a:pt x="7046" y="4470"/>
                    <a:pt x="7050" y="4174"/>
                  </a:cubicBezTo>
                  <a:cubicBezTo>
                    <a:pt x="7058" y="3670"/>
                    <a:pt x="6851" y="3670"/>
                    <a:pt x="6655" y="3670"/>
                  </a:cubicBezTo>
                  <a:lnTo>
                    <a:pt x="3061" y="3670"/>
                  </a:lnTo>
                  <a:cubicBezTo>
                    <a:pt x="2916" y="3670"/>
                    <a:pt x="2783" y="3788"/>
                    <a:pt x="2712" y="3979"/>
                  </a:cubicBezTo>
                  <a:cubicBezTo>
                    <a:pt x="2641" y="4170"/>
                    <a:pt x="2643" y="4404"/>
                    <a:pt x="2718" y="4591"/>
                  </a:cubicBezTo>
                  <a:lnTo>
                    <a:pt x="3076" y="5519"/>
                  </a:lnTo>
                  <a:cubicBezTo>
                    <a:pt x="3150" y="5704"/>
                    <a:pt x="3281" y="5810"/>
                    <a:pt x="3418" y="5810"/>
                  </a:cubicBezTo>
                  <a:cubicBezTo>
                    <a:pt x="3617" y="5810"/>
                    <a:pt x="3760" y="5760"/>
                    <a:pt x="4162" y="5589"/>
                  </a:cubicBezTo>
                  <a:lnTo>
                    <a:pt x="4345" y="5695"/>
                  </a:lnTo>
                  <a:lnTo>
                    <a:pt x="4278" y="5752"/>
                  </a:lnTo>
                  <a:cubicBezTo>
                    <a:pt x="4278" y="5752"/>
                    <a:pt x="5903" y="10164"/>
                    <a:pt x="5943" y="10288"/>
                  </a:cubicBezTo>
                  <a:cubicBezTo>
                    <a:pt x="6004" y="10477"/>
                    <a:pt x="5987" y="10637"/>
                    <a:pt x="5860" y="10689"/>
                  </a:cubicBezTo>
                  <a:cubicBezTo>
                    <a:pt x="5685" y="10761"/>
                    <a:pt x="294" y="13827"/>
                    <a:pt x="294" y="13827"/>
                  </a:cubicBezTo>
                  <a:cubicBezTo>
                    <a:pt x="76" y="13929"/>
                    <a:pt x="-47" y="14276"/>
                    <a:pt x="17" y="14606"/>
                  </a:cubicBezTo>
                  <a:cubicBezTo>
                    <a:pt x="62" y="14835"/>
                    <a:pt x="191" y="15002"/>
                    <a:pt x="348" y="15032"/>
                  </a:cubicBezTo>
                  <a:lnTo>
                    <a:pt x="6283" y="15032"/>
                  </a:lnTo>
                  <a:cubicBezTo>
                    <a:pt x="6494" y="16092"/>
                    <a:pt x="7145" y="16867"/>
                    <a:pt x="7913" y="16867"/>
                  </a:cubicBezTo>
                  <a:cubicBezTo>
                    <a:pt x="8853" y="16867"/>
                    <a:pt x="9617" y="15712"/>
                    <a:pt x="9617" y="14291"/>
                  </a:cubicBezTo>
                  <a:cubicBezTo>
                    <a:pt x="9617" y="13875"/>
                    <a:pt x="9551" y="13482"/>
                    <a:pt x="9434" y="13133"/>
                  </a:cubicBezTo>
                  <a:lnTo>
                    <a:pt x="14025" y="6261"/>
                  </a:lnTo>
                  <a:lnTo>
                    <a:pt x="14569" y="8142"/>
                  </a:lnTo>
                  <a:cubicBezTo>
                    <a:pt x="13096" y="9355"/>
                    <a:pt x="12094" y="11717"/>
                    <a:pt x="12094" y="14426"/>
                  </a:cubicBezTo>
                  <a:cubicBezTo>
                    <a:pt x="12094" y="18369"/>
                    <a:pt x="14215" y="21577"/>
                    <a:pt x="16823" y="21577"/>
                  </a:cubicBezTo>
                  <a:cubicBezTo>
                    <a:pt x="19431" y="21577"/>
                    <a:pt x="21553" y="18369"/>
                    <a:pt x="21553" y="14426"/>
                  </a:cubicBezTo>
                  <a:cubicBezTo>
                    <a:pt x="21553" y="12526"/>
                    <a:pt x="21052" y="10729"/>
                    <a:pt x="20142" y="9368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5" name="组合 4" descr="aQUAAB+LCAAAAAAABAC9klFPwjAQx79L1bdpBhGIexsaDA+KCYs+GB7qerDi2pGuMxiy7267tWOwiePF7KW7/u/u97/eDl3K7w0gD80ZFvKB4pXAbCqBIQdNCfJ4FscOGlNOKF89iiTbpMh731Vp9Zs3KqNXHGegczmVFMflr9fQW9kT5ZRlzMjcG1eF8LYW6rllkBISQ1025RLEV9Whp2PFeS6FajBJBMNSNdy5+RUyV8gbDm7cXCcT2KpCDgpKLMtj8PQAWn3qC23TJ+sslQy43Ce9YDU6UFQtfpt5e3WF0z+ex/Vdy0T6I7fwYCrPI7yBZ1VK85oJ6BBaVOYOYFVfdTiwnTu/8gawPdOhzqh7a3uOk/RFyz28IWjDXrSAV4t4n8SJ+HsRraxxP1suaQhBBAysJqBc+pwoZmK3cCzoKpIc0tQEZh9rCGUtzRtoVZZGqubFZHLbHw19H1l7bt62jbZh12080nd5piKl/k7KbwrSD0M1ZkNeGiriDZ8W/5w9tJgHb1kGT6zgf5vrdTM3xuFnR28L9f0AG4Njv2kFAAA=">
              <a:extLst>
                <a:ext uri="{FF2B5EF4-FFF2-40B4-BE49-F238E27FC236}">
                  <a16:creationId xmlns:a16="http://schemas.microsoft.com/office/drawing/2014/main" xmlns="" id="{398CBFD4-3777-4166-BBB2-3FAC7387B20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24604" y="1954000"/>
              <a:ext cx="1467856" cy="1469136"/>
              <a:chOff x="1089075" y="1943099"/>
              <a:chExt cx="2969202" cy="2971793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xmlns="" id="{13BE1518-2E0B-4A03-8C89-CB4BF68D77F7}"/>
                  </a:ext>
                </a:extLst>
              </p:cNvPr>
              <p:cNvSpPr/>
              <p:nvPr/>
            </p:nvSpPr>
            <p:spPr>
              <a:xfrm>
                <a:off x="1823753" y="2679078"/>
                <a:ext cx="1499846" cy="1499845"/>
              </a:xfrm>
              <a:prstGeom prst="ellipse">
                <a:avLst/>
              </a:prstGeom>
              <a:solidFill>
                <a:schemeClr val="accent1">
                  <a:lumMod val="90000"/>
                  <a:lumOff val="10000"/>
                  <a:alpha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" name="圆: 空心 7">
                <a:extLst>
                  <a:ext uri="{FF2B5EF4-FFF2-40B4-BE49-F238E27FC236}">
                    <a16:creationId xmlns:a16="http://schemas.microsoft.com/office/drawing/2014/main" xmlns="" id="{1F9B0C74-708E-4E63-9803-33E50FB9EEB0}"/>
                  </a:ext>
                </a:extLst>
              </p:cNvPr>
              <p:cNvSpPr/>
              <p:nvPr/>
            </p:nvSpPr>
            <p:spPr>
              <a:xfrm>
                <a:off x="1089075" y="1944400"/>
                <a:ext cx="2969202" cy="2969204"/>
              </a:xfrm>
              <a:prstGeom prst="donut">
                <a:avLst>
                  <a:gd name="adj" fmla="val 15000"/>
                </a:avLst>
              </a:prstGeom>
              <a:solidFill>
                <a:schemeClr val="tx2">
                  <a:lumMod val="40000"/>
                  <a:lumOff val="60000"/>
                  <a:alpha val="3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" name="空心弧 8">
                <a:extLst>
                  <a:ext uri="{FF2B5EF4-FFF2-40B4-BE49-F238E27FC236}">
                    <a16:creationId xmlns:a16="http://schemas.microsoft.com/office/drawing/2014/main" xmlns="" id="{2D9D5885-44D9-494A-8D40-3577F2A44246}"/>
                  </a:ext>
                </a:extLst>
              </p:cNvPr>
              <p:cNvSpPr/>
              <p:nvPr/>
            </p:nvSpPr>
            <p:spPr>
              <a:xfrm>
                <a:off x="1089075" y="1944400"/>
                <a:ext cx="2969202" cy="2969204"/>
              </a:xfrm>
              <a:prstGeom prst="blockArc">
                <a:avLst>
                  <a:gd name="adj1" fmla="val 16200000"/>
                  <a:gd name="adj2" fmla="val 8640000"/>
                  <a:gd name="adj3" fmla="val 15000"/>
                </a:avLst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xmlns="" id="{FB36FA04-F131-441A-BA07-62C63894EB64}"/>
                  </a:ext>
                </a:extLst>
              </p:cNvPr>
              <p:cNvGrpSpPr/>
              <p:nvPr/>
            </p:nvGrpSpPr>
            <p:grpSpPr>
              <a:xfrm>
                <a:off x="1149368" y="1943099"/>
                <a:ext cx="2848619" cy="2971793"/>
                <a:chOff x="4687315" y="1592322"/>
                <a:chExt cx="2817370" cy="2939200"/>
              </a:xfrm>
            </p:grpSpPr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xmlns="" id="{47A59CEE-6FD5-4F07-AF19-998AC882D727}"/>
                    </a:ext>
                  </a:extLst>
                </p:cNvPr>
                <p:cNvSpPr/>
                <p:nvPr/>
              </p:nvSpPr>
              <p:spPr>
                <a:xfrm rot="-4320000">
                  <a:off x="4889455" y="2452319"/>
                  <a:ext cx="45720" cy="45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xmlns="" id="{EF3678B2-151F-4A74-B070-F41FD735F924}"/>
                    </a:ext>
                  </a:extLst>
                </p:cNvPr>
                <p:cNvSpPr/>
                <p:nvPr/>
              </p:nvSpPr>
              <p:spPr>
                <a:xfrm rot="-2160000">
                  <a:off x="5341582" y="1830019"/>
                  <a:ext cx="45720" cy="45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xmlns="" id="{6C38ADE1-70E0-4E47-B9D7-950E42807F26}"/>
                    </a:ext>
                  </a:extLst>
                </p:cNvPr>
                <p:cNvSpPr/>
                <p:nvPr/>
              </p:nvSpPr>
              <p:spPr>
                <a:xfrm>
                  <a:off x="6073140" y="1592322"/>
                  <a:ext cx="45720" cy="45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xmlns="" id="{1A134908-D46C-48AC-B64D-4BC417C1BE8C}"/>
                    </a:ext>
                  </a:extLst>
                </p:cNvPr>
                <p:cNvSpPr/>
                <p:nvPr/>
              </p:nvSpPr>
              <p:spPr>
                <a:xfrm rot="2160000">
                  <a:off x="6804698" y="1830019"/>
                  <a:ext cx="45720" cy="45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xmlns="" id="{1B65D033-4A09-40D9-8517-63655DB88DA8}"/>
                    </a:ext>
                  </a:extLst>
                </p:cNvPr>
                <p:cNvSpPr/>
                <p:nvPr/>
              </p:nvSpPr>
              <p:spPr>
                <a:xfrm rot="4320000">
                  <a:off x="7256825" y="2452319"/>
                  <a:ext cx="45720" cy="45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xmlns="" id="{C8A0C93B-0BAE-41AB-94C4-6307DE28DE57}"/>
                    </a:ext>
                  </a:extLst>
                </p:cNvPr>
                <p:cNvSpPr/>
                <p:nvPr/>
              </p:nvSpPr>
              <p:spPr>
                <a:xfrm rot="6480000">
                  <a:off x="7256825" y="3221524"/>
                  <a:ext cx="45720" cy="45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xmlns="" id="{80CAFAF9-01CA-40AC-8EB5-7646C2088FE7}"/>
                    </a:ext>
                  </a:extLst>
                </p:cNvPr>
                <p:cNvSpPr/>
                <p:nvPr/>
              </p:nvSpPr>
              <p:spPr>
                <a:xfrm rot="8640000">
                  <a:off x="6804698" y="3843825"/>
                  <a:ext cx="45720" cy="45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xmlns="" id="{BF96AD0B-DF04-4D56-A84A-17F6BD98BD1D}"/>
                    </a:ext>
                  </a:extLst>
                </p:cNvPr>
                <p:cNvSpPr/>
                <p:nvPr/>
              </p:nvSpPr>
              <p:spPr>
                <a:xfrm rot="10800000">
                  <a:off x="6073140" y="4081522"/>
                  <a:ext cx="45720" cy="45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xmlns="" id="{F2C6A7B1-A0C9-41B1-B716-BAB70C877739}"/>
                    </a:ext>
                  </a:extLst>
                </p:cNvPr>
                <p:cNvSpPr/>
                <p:nvPr/>
              </p:nvSpPr>
              <p:spPr>
                <a:xfrm rot="12960000">
                  <a:off x="5341582" y="3843825"/>
                  <a:ext cx="45720" cy="45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xmlns="" id="{0C004927-831A-4FD7-B9F8-4A0A1FCEB993}"/>
                    </a:ext>
                  </a:extLst>
                </p:cNvPr>
                <p:cNvSpPr/>
                <p:nvPr/>
              </p:nvSpPr>
              <p:spPr>
                <a:xfrm rot="15120000">
                  <a:off x="4889455" y="3221524"/>
                  <a:ext cx="45720" cy="45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id="{E318F16D-058B-443D-BF00-C99062E338AF}"/>
                  </a:ext>
                </a:extLst>
              </p:cNvPr>
              <p:cNvSpPr/>
              <p:nvPr/>
            </p:nvSpPr>
            <p:spPr>
              <a:xfrm>
                <a:off x="2241506" y="3179873"/>
                <a:ext cx="664338" cy="498254"/>
              </a:xfrm>
              <a:prstGeom prst="rect">
                <a:avLst/>
              </a:prstGeom>
            </p:spPr>
            <p:txBody>
              <a:bodyPr wrap="square" anchor="ctr">
                <a:prstTxWarp prst="textPlain">
                  <a:avLst/>
                </a:prstTxWarp>
                <a:normAutofit fontScale="25000" lnSpcReduction="20000"/>
              </a:bodyPr>
              <a:lstStyle/>
              <a:p>
                <a:pPr lvl="0" algn="ctr"/>
                <a:r>
                  <a:rPr lang="en-US" altLang="zh-CN" sz="3600">
                    <a:solidFill>
                      <a:prstClr val="white"/>
                    </a:solidFill>
                    <a:cs typeface="+mn-ea"/>
                    <a:sym typeface="+mn-lt"/>
                  </a:rPr>
                  <a:t>65%</a:t>
                </a:r>
              </a:p>
            </p:txBody>
          </p:sp>
        </p:grpSp>
      </p:grp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xmlns="" id="{16A832C4-3443-4964-AA78-D1B443210BF3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2054685" y="3059302"/>
            <a:ext cx="627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71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3"/>
          <p:cNvGrpSpPr/>
          <p:nvPr/>
        </p:nvGrpSpPr>
        <p:grpSpPr>
          <a:xfrm>
            <a:off x="2700896" y="1491632"/>
            <a:ext cx="1570378" cy="1239367"/>
            <a:chOff x="4078513" y="2305388"/>
            <a:chExt cx="1683939" cy="1328992"/>
          </a:xfrm>
        </p:grpSpPr>
        <p:sp>
          <p:nvSpPr>
            <p:cNvPr id="41" name="Freeform: Shape 24"/>
            <p:cNvSpPr>
              <a:spLocks/>
            </p:cNvSpPr>
            <p:nvPr/>
          </p:nvSpPr>
          <p:spPr bwMode="auto">
            <a:xfrm>
              <a:off x="4171565" y="2305388"/>
              <a:ext cx="1590887" cy="1196167"/>
            </a:xfrm>
            <a:custGeom>
              <a:avLst/>
              <a:gdLst>
                <a:gd name="T0" fmla="*/ 1375 w 1609"/>
                <a:gd name="T1" fmla="*/ 716 h 1210"/>
                <a:gd name="T2" fmla="*/ 1491 w 1609"/>
                <a:gd name="T3" fmla="*/ 578 h 1210"/>
                <a:gd name="T4" fmla="*/ 1609 w 1609"/>
                <a:gd name="T5" fmla="*/ 1210 h 1210"/>
                <a:gd name="T6" fmla="*/ 957 w 1609"/>
                <a:gd name="T7" fmla="*/ 1210 h 1210"/>
                <a:gd name="T8" fmla="*/ 1069 w 1609"/>
                <a:gd name="T9" fmla="*/ 1080 h 1210"/>
                <a:gd name="T10" fmla="*/ 0 w 1609"/>
                <a:gd name="T11" fmla="*/ 350 h 1210"/>
                <a:gd name="T12" fmla="*/ 235 w 1609"/>
                <a:gd name="T13" fmla="*/ 132 h 1210"/>
                <a:gd name="T14" fmla="*/ 1375 w 1609"/>
                <a:gd name="T15" fmla="*/ 716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9" h="1210">
                  <a:moveTo>
                    <a:pt x="1375" y="716"/>
                  </a:moveTo>
                  <a:cubicBezTo>
                    <a:pt x="1491" y="578"/>
                    <a:pt x="1491" y="578"/>
                    <a:pt x="1491" y="578"/>
                  </a:cubicBezTo>
                  <a:cubicBezTo>
                    <a:pt x="1609" y="1210"/>
                    <a:pt x="1609" y="1210"/>
                    <a:pt x="1609" y="1210"/>
                  </a:cubicBezTo>
                  <a:cubicBezTo>
                    <a:pt x="957" y="1210"/>
                    <a:pt x="957" y="1210"/>
                    <a:pt x="957" y="1210"/>
                  </a:cubicBezTo>
                  <a:cubicBezTo>
                    <a:pt x="1069" y="1080"/>
                    <a:pt x="1069" y="1080"/>
                    <a:pt x="1069" y="1080"/>
                  </a:cubicBezTo>
                  <a:cubicBezTo>
                    <a:pt x="1069" y="1080"/>
                    <a:pt x="149" y="190"/>
                    <a:pt x="0" y="350"/>
                  </a:cubicBezTo>
                  <a:cubicBezTo>
                    <a:pt x="0" y="350"/>
                    <a:pt x="49" y="204"/>
                    <a:pt x="235" y="132"/>
                  </a:cubicBezTo>
                  <a:cubicBezTo>
                    <a:pt x="235" y="132"/>
                    <a:pt x="477" y="0"/>
                    <a:pt x="1375" y="7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" name="Straight Connector 25"/>
            <p:cNvSpPr>
              <a:spLocks/>
            </p:cNvSpPr>
            <p:nvPr/>
          </p:nvSpPr>
          <p:spPr bwMode="auto">
            <a:xfrm>
              <a:off x="5700918" y="290272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" name="Straight Connector 26"/>
            <p:cNvSpPr>
              <a:spLocks/>
            </p:cNvSpPr>
            <p:nvPr/>
          </p:nvSpPr>
          <p:spPr bwMode="auto">
            <a:xfrm>
              <a:off x="5700918" y="290272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4" name="Freeform: Shape 27"/>
            <p:cNvSpPr>
              <a:spLocks/>
            </p:cNvSpPr>
            <p:nvPr/>
          </p:nvSpPr>
          <p:spPr bwMode="auto">
            <a:xfrm>
              <a:off x="4078513" y="2498996"/>
              <a:ext cx="1149641" cy="905755"/>
            </a:xfrm>
            <a:custGeom>
              <a:avLst/>
              <a:gdLst>
                <a:gd name="T0" fmla="*/ 155 w 1163"/>
                <a:gd name="T1" fmla="*/ 167 h 916"/>
                <a:gd name="T2" fmla="*/ 155 w 1163"/>
                <a:gd name="T3" fmla="*/ 167 h 916"/>
                <a:gd name="T4" fmla="*/ 1135 w 1163"/>
                <a:gd name="T5" fmla="*/ 916 h 916"/>
                <a:gd name="T6" fmla="*/ 1163 w 1163"/>
                <a:gd name="T7" fmla="*/ 884 h 916"/>
                <a:gd name="T8" fmla="*/ 94 w 1163"/>
                <a:gd name="T9" fmla="*/ 154 h 916"/>
                <a:gd name="T10" fmla="*/ 95 w 1163"/>
                <a:gd name="T11" fmla="*/ 154 h 916"/>
                <a:gd name="T12" fmla="*/ 94 w 1163"/>
                <a:gd name="T13" fmla="*/ 154 h 916"/>
                <a:gd name="T14" fmla="*/ 196 w 1163"/>
                <a:gd name="T15" fmla="*/ 460 h 916"/>
                <a:gd name="T16" fmla="*/ 155 w 1163"/>
                <a:gd name="T17" fmla="*/ 16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3" h="916">
                  <a:moveTo>
                    <a:pt x="155" y="167"/>
                  </a:moveTo>
                  <a:cubicBezTo>
                    <a:pt x="155" y="167"/>
                    <a:pt x="155" y="167"/>
                    <a:pt x="155" y="167"/>
                  </a:cubicBezTo>
                  <a:cubicBezTo>
                    <a:pt x="271" y="204"/>
                    <a:pt x="565" y="350"/>
                    <a:pt x="1135" y="916"/>
                  </a:cubicBezTo>
                  <a:cubicBezTo>
                    <a:pt x="1163" y="884"/>
                    <a:pt x="1163" y="884"/>
                    <a:pt x="1163" y="884"/>
                  </a:cubicBezTo>
                  <a:cubicBezTo>
                    <a:pt x="1163" y="884"/>
                    <a:pt x="251" y="0"/>
                    <a:pt x="94" y="154"/>
                  </a:cubicBezTo>
                  <a:cubicBezTo>
                    <a:pt x="94" y="154"/>
                    <a:pt x="94" y="154"/>
                    <a:pt x="95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25" y="261"/>
                    <a:pt x="196" y="460"/>
                    <a:pt x="196" y="460"/>
                  </a:cubicBezTo>
                  <a:cubicBezTo>
                    <a:pt x="0" y="184"/>
                    <a:pt x="155" y="167"/>
                    <a:pt x="155" y="1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5" name="Freeform: Shape 28"/>
            <p:cNvSpPr>
              <a:spLocks/>
            </p:cNvSpPr>
            <p:nvPr/>
          </p:nvSpPr>
          <p:spPr bwMode="auto">
            <a:xfrm>
              <a:off x="5117842" y="3501555"/>
              <a:ext cx="644610" cy="24013"/>
            </a:xfrm>
            <a:custGeom>
              <a:avLst/>
              <a:gdLst>
                <a:gd name="T0" fmla="*/ 859 w 859"/>
                <a:gd name="T1" fmla="*/ 0 h 32"/>
                <a:gd name="T2" fmla="*/ 832 w 859"/>
                <a:gd name="T3" fmla="*/ 32 h 32"/>
                <a:gd name="T4" fmla="*/ 16 w 859"/>
                <a:gd name="T5" fmla="*/ 32 h 32"/>
                <a:gd name="T6" fmla="*/ 0 w 859"/>
                <a:gd name="T7" fmla="*/ 0 h 32"/>
                <a:gd name="T8" fmla="*/ 859 w 859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9" h="32">
                  <a:moveTo>
                    <a:pt x="859" y="0"/>
                  </a:moveTo>
                  <a:lnTo>
                    <a:pt x="832" y="32"/>
                  </a:lnTo>
                  <a:lnTo>
                    <a:pt x="16" y="32"/>
                  </a:lnTo>
                  <a:lnTo>
                    <a:pt x="0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6" name="Freeform: Shape 23"/>
            <p:cNvSpPr>
              <a:spLocks/>
            </p:cNvSpPr>
            <p:nvPr/>
          </p:nvSpPr>
          <p:spPr bwMode="auto">
            <a:xfrm>
              <a:off x="4171565" y="2620564"/>
              <a:ext cx="785688" cy="1013816"/>
            </a:xfrm>
            <a:custGeom>
              <a:avLst/>
              <a:gdLst>
                <a:gd name="T0" fmla="*/ 795 w 795"/>
                <a:gd name="T1" fmla="*/ 1025 h 1025"/>
                <a:gd name="T2" fmla="*/ 139 w 795"/>
                <a:gd name="T3" fmla="*/ 73 h 1025"/>
                <a:gd name="T4" fmla="*/ 6 w 795"/>
                <a:gd name="T5" fmla="*/ 85 h 1025"/>
                <a:gd name="T6" fmla="*/ 1 w 795"/>
                <a:gd name="T7" fmla="*/ 114 h 1025"/>
                <a:gd name="T8" fmla="*/ 1 w 795"/>
                <a:gd name="T9" fmla="*/ 139 h 1025"/>
                <a:gd name="T10" fmla="*/ 795 w 795"/>
                <a:gd name="T11" fmla="*/ 1025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5" h="1025">
                  <a:moveTo>
                    <a:pt x="795" y="1025"/>
                  </a:moveTo>
                  <a:cubicBezTo>
                    <a:pt x="795" y="1025"/>
                    <a:pt x="142" y="356"/>
                    <a:pt x="139" y="73"/>
                  </a:cubicBezTo>
                  <a:cubicBezTo>
                    <a:pt x="139" y="73"/>
                    <a:pt x="27" y="0"/>
                    <a:pt x="6" y="85"/>
                  </a:cubicBezTo>
                  <a:cubicBezTo>
                    <a:pt x="4" y="93"/>
                    <a:pt x="2" y="103"/>
                    <a:pt x="1" y="114"/>
                  </a:cubicBezTo>
                  <a:cubicBezTo>
                    <a:pt x="0" y="123"/>
                    <a:pt x="0" y="132"/>
                    <a:pt x="1" y="139"/>
                  </a:cubicBezTo>
                  <a:cubicBezTo>
                    <a:pt x="3" y="196"/>
                    <a:pt x="77" y="409"/>
                    <a:pt x="795" y="102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9" name="Group 2"/>
          <p:cNvGrpSpPr/>
          <p:nvPr/>
        </p:nvGrpSpPr>
        <p:grpSpPr>
          <a:xfrm>
            <a:off x="4893382" y="1491631"/>
            <a:ext cx="1570378" cy="1239367"/>
            <a:chOff x="6429548" y="2305388"/>
            <a:chExt cx="1683939" cy="1328992"/>
          </a:xfrm>
        </p:grpSpPr>
        <p:sp>
          <p:nvSpPr>
            <p:cNvPr id="35" name="Freeform: Shape 32"/>
            <p:cNvSpPr>
              <a:spLocks/>
            </p:cNvSpPr>
            <p:nvPr/>
          </p:nvSpPr>
          <p:spPr bwMode="auto">
            <a:xfrm flipH="1">
              <a:off x="6429548" y="2305388"/>
              <a:ext cx="1590887" cy="1196167"/>
            </a:xfrm>
            <a:custGeom>
              <a:avLst/>
              <a:gdLst>
                <a:gd name="T0" fmla="*/ 1375 w 1609"/>
                <a:gd name="T1" fmla="*/ 716 h 1210"/>
                <a:gd name="T2" fmla="*/ 1491 w 1609"/>
                <a:gd name="T3" fmla="*/ 578 h 1210"/>
                <a:gd name="T4" fmla="*/ 1609 w 1609"/>
                <a:gd name="T5" fmla="*/ 1210 h 1210"/>
                <a:gd name="T6" fmla="*/ 957 w 1609"/>
                <a:gd name="T7" fmla="*/ 1210 h 1210"/>
                <a:gd name="T8" fmla="*/ 1069 w 1609"/>
                <a:gd name="T9" fmla="*/ 1080 h 1210"/>
                <a:gd name="T10" fmla="*/ 0 w 1609"/>
                <a:gd name="T11" fmla="*/ 350 h 1210"/>
                <a:gd name="T12" fmla="*/ 235 w 1609"/>
                <a:gd name="T13" fmla="*/ 132 h 1210"/>
                <a:gd name="T14" fmla="*/ 1375 w 1609"/>
                <a:gd name="T15" fmla="*/ 716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9" h="1210">
                  <a:moveTo>
                    <a:pt x="1375" y="716"/>
                  </a:moveTo>
                  <a:cubicBezTo>
                    <a:pt x="1491" y="578"/>
                    <a:pt x="1491" y="578"/>
                    <a:pt x="1491" y="578"/>
                  </a:cubicBezTo>
                  <a:cubicBezTo>
                    <a:pt x="1609" y="1210"/>
                    <a:pt x="1609" y="1210"/>
                    <a:pt x="1609" y="1210"/>
                  </a:cubicBezTo>
                  <a:cubicBezTo>
                    <a:pt x="957" y="1210"/>
                    <a:pt x="957" y="1210"/>
                    <a:pt x="957" y="1210"/>
                  </a:cubicBezTo>
                  <a:cubicBezTo>
                    <a:pt x="1069" y="1080"/>
                    <a:pt x="1069" y="1080"/>
                    <a:pt x="1069" y="1080"/>
                  </a:cubicBezTo>
                  <a:cubicBezTo>
                    <a:pt x="1069" y="1080"/>
                    <a:pt x="149" y="190"/>
                    <a:pt x="0" y="350"/>
                  </a:cubicBezTo>
                  <a:cubicBezTo>
                    <a:pt x="0" y="350"/>
                    <a:pt x="49" y="204"/>
                    <a:pt x="235" y="132"/>
                  </a:cubicBezTo>
                  <a:cubicBezTo>
                    <a:pt x="235" y="132"/>
                    <a:pt x="477" y="0"/>
                    <a:pt x="1375" y="7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" name="Straight Connector 33"/>
            <p:cNvSpPr>
              <a:spLocks/>
            </p:cNvSpPr>
            <p:nvPr/>
          </p:nvSpPr>
          <p:spPr bwMode="auto">
            <a:xfrm flipH="1">
              <a:off x="6491082" y="290272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" name="Straight Connector 34"/>
            <p:cNvSpPr>
              <a:spLocks/>
            </p:cNvSpPr>
            <p:nvPr/>
          </p:nvSpPr>
          <p:spPr bwMode="auto">
            <a:xfrm flipH="1">
              <a:off x="6491082" y="290272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Freeform: Shape 35"/>
            <p:cNvSpPr>
              <a:spLocks/>
            </p:cNvSpPr>
            <p:nvPr/>
          </p:nvSpPr>
          <p:spPr bwMode="auto">
            <a:xfrm flipH="1">
              <a:off x="6963846" y="2498996"/>
              <a:ext cx="1149641" cy="905755"/>
            </a:xfrm>
            <a:custGeom>
              <a:avLst/>
              <a:gdLst>
                <a:gd name="T0" fmla="*/ 155 w 1163"/>
                <a:gd name="T1" fmla="*/ 167 h 916"/>
                <a:gd name="T2" fmla="*/ 155 w 1163"/>
                <a:gd name="T3" fmla="*/ 167 h 916"/>
                <a:gd name="T4" fmla="*/ 1135 w 1163"/>
                <a:gd name="T5" fmla="*/ 916 h 916"/>
                <a:gd name="T6" fmla="*/ 1163 w 1163"/>
                <a:gd name="T7" fmla="*/ 884 h 916"/>
                <a:gd name="T8" fmla="*/ 94 w 1163"/>
                <a:gd name="T9" fmla="*/ 154 h 916"/>
                <a:gd name="T10" fmla="*/ 95 w 1163"/>
                <a:gd name="T11" fmla="*/ 154 h 916"/>
                <a:gd name="T12" fmla="*/ 94 w 1163"/>
                <a:gd name="T13" fmla="*/ 154 h 916"/>
                <a:gd name="T14" fmla="*/ 196 w 1163"/>
                <a:gd name="T15" fmla="*/ 460 h 916"/>
                <a:gd name="T16" fmla="*/ 155 w 1163"/>
                <a:gd name="T17" fmla="*/ 16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3" h="916">
                  <a:moveTo>
                    <a:pt x="155" y="167"/>
                  </a:moveTo>
                  <a:cubicBezTo>
                    <a:pt x="155" y="167"/>
                    <a:pt x="155" y="167"/>
                    <a:pt x="155" y="167"/>
                  </a:cubicBezTo>
                  <a:cubicBezTo>
                    <a:pt x="271" y="204"/>
                    <a:pt x="565" y="350"/>
                    <a:pt x="1135" y="916"/>
                  </a:cubicBezTo>
                  <a:cubicBezTo>
                    <a:pt x="1163" y="884"/>
                    <a:pt x="1163" y="884"/>
                    <a:pt x="1163" y="884"/>
                  </a:cubicBezTo>
                  <a:cubicBezTo>
                    <a:pt x="1163" y="884"/>
                    <a:pt x="251" y="0"/>
                    <a:pt x="94" y="154"/>
                  </a:cubicBezTo>
                  <a:cubicBezTo>
                    <a:pt x="94" y="154"/>
                    <a:pt x="94" y="154"/>
                    <a:pt x="95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25" y="261"/>
                    <a:pt x="196" y="460"/>
                    <a:pt x="196" y="460"/>
                  </a:cubicBezTo>
                  <a:cubicBezTo>
                    <a:pt x="0" y="184"/>
                    <a:pt x="155" y="167"/>
                    <a:pt x="155" y="16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" name="Freeform: Shape 36"/>
            <p:cNvSpPr>
              <a:spLocks/>
            </p:cNvSpPr>
            <p:nvPr/>
          </p:nvSpPr>
          <p:spPr bwMode="auto">
            <a:xfrm flipH="1">
              <a:off x="6429548" y="3501556"/>
              <a:ext cx="644610" cy="24013"/>
            </a:xfrm>
            <a:custGeom>
              <a:avLst/>
              <a:gdLst>
                <a:gd name="T0" fmla="*/ 859 w 859"/>
                <a:gd name="T1" fmla="*/ 0 h 32"/>
                <a:gd name="T2" fmla="*/ 832 w 859"/>
                <a:gd name="T3" fmla="*/ 32 h 32"/>
                <a:gd name="T4" fmla="*/ 16 w 859"/>
                <a:gd name="T5" fmla="*/ 32 h 32"/>
                <a:gd name="T6" fmla="*/ 0 w 859"/>
                <a:gd name="T7" fmla="*/ 0 h 32"/>
                <a:gd name="T8" fmla="*/ 859 w 859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9" h="32">
                  <a:moveTo>
                    <a:pt x="859" y="0"/>
                  </a:moveTo>
                  <a:lnTo>
                    <a:pt x="832" y="32"/>
                  </a:lnTo>
                  <a:lnTo>
                    <a:pt x="16" y="32"/>
                  </a:lnTo>
                  <a:lnTo>
                    <a:pt x="0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" name="Freeform: Shape 37"/>
            <p:cNvSpPr>
              <a:spLocks/>
            </p:cNvSpPr>
            <p:nvPr/>
          </p:nvSpPr>
          <p:spPr bwMode="auto">
            <a:xfrm flipH="1">
              <a:off x="7234747" y="2620564"/>
              <a:ext cx="785688" cy="1013816"/>
            </a:xfrm>
            <a:custGeom>
              <a:avLst/>
              <a:gdLst>
                <a:gd name="T0" fmla="*/ 795 w 795"/>
                <a:gd name="T1" fmla="*/ 1025 h 1025"/>
                <a:gd name="T2" fmla="*/ 139 w 795"/>
                <a:gd name="T3" fmla="*/ 73 h 1025"/>
                <a:gd name="T4" fmla="*/ 6 w 795"/>
                <a:gd name="T5" fmla="*/ 85 h 1025"/>
                <a:gd name="T6" fmla="*/ 1 w 795"/>
                <a:gd name="T7" fmla="*/ 114 h 1025"/>
                <a:gd name="T8" fmla="*/ 1 w 795"/>
                <a:gd name="T9" fmla="*/ 139 h 1025"/>
                <a:gd name="T10" fmla="*/ 795 w 795"/>
                <a:gd name="T11" fmla="*/ 1025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5" h="1025">
                  <a:moveTo>
                    <a:pt x="795" y="1025"/>
                  </a:moveTo>
                  <a:cubicBezTo>
                    <a:pt x="795" y="1025"/>
                    <a:pt x="142" y="356"/>
                    <a:pt x="139" y="73"/>
                  </a:cubicBezTo>
                  <a:cubicBezTo>
                    <a:pt x="139" y="73"/>
                    <a:pt x="27" y="0"/>
                    <a:pt x="6" y="85"/>
                  </a:cubicBezTo>
                  <a:cubicBezTo>
                    <a:pt x="4" y="93"/>
                    <a:pt x="2" y="103"/>
                    <a:pt x="1" y="114"/>
                  </a:cubicBezTo>
                  <a:cubicBezTo>
                    <a:pt x="0" y="123"/>
                    <a:pt x="0" y="132"/>
                    <a:pt x="1" y="139"/>
                  </a:cubicBezTo>
                  <a:cubicBezTo>
                    <a:pt x="3" y="196"/>
                    <a:pt x="77" y="409"/>
                    <a:pt x="795" y="102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0" name="Group 4"/>
          <p:cNvGrpSpPr/>
          <p:nvPr/>
        </p:nvGrpSpPr>
        <p:grpSpPr>
          <a:xfrm>
            <a:off x="2700896" y="2844367"/>
            <a:ext cx="1570378" cy="1239367"/>
            <a:chOff x="4078513" y="3755948"/>
            <a:chExt cx="1683939" cy="1328992"/>
          </a:xfrm>
        </p:grpSpPr>
        <p:sp>
          <p:nvSpPr>
            <p:cNvPr id="29" name="Freeform: Shape 39"/>
            <p:cNvSpPr>
              <a:spLocks/>
            </p:cNvSpPr>
            <p:nvPr/>
          </p:nvSpPr>
          <p:spPr bwMode="auto">
            <a:xfrm flipV="1">
              <a:off x="4171565" y="3888773"/>
              <a:ext cx="1590887" cy="1196167"/>
            </a:xfrm>
            <a:custGeom>
              <a:avLst/>
              <a:gdLst>
                <a:gd name="T0" fmla="*/ 1375 w 1609"/>
                <a:gd name="T1" fmla="*/ 716 h 1210"/>
                <a:gd name="T2" fmla="*/ 1491 w 1609"/>
                <a:gd name="T3" fmla="*/ 578 h 1210"/>
                <a:gd name="T4" fmla="*/ 1609 w 1609"/>
                <a:gd name="T5" fmla="*/ 1210 h 1210"/>
                <a:gd name="T6" fmla="*/ 957 w 1609"/>
                <a:gd name="T7" fmla="*/ 1210 h 1210"/>
                <a:gd name="T8" fmla="*/ 1069 w 1609"/>
                <a:gd name="T9" fmla="*/ 1080 h 1210"/>
                <a:gd name="T10" fmla="*/ 0 w 1609"/>
                <a:gd name="T11" fmla="*/ 350 h 1210"/>
                <a:gd name="T12" fmla="*/ 235 w 1609"/>
                <a:gd name="T13" fmla="*/ 132 h 1210"/>
                <a:gd name="T14" fmla="*/ 1375 w 1609"/>
                <a:gd name="T15" fmla="*/ 716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9" h="1210">
                  <a:moveTo>
                    <a:pt x="1375" y="716"/>
                  </a:moveTo>
                  <a:cubicBezTo>
                    <a:pt x="1491" y="578"/>
                    <a:pt x="1491" y="578"/>
                    <a:pt x="1491" y="578"/>
                  </a:cubicBezTo>
                  <a:cubicBezTo>
                    <a:pt x="1609" y="1210"/>
                    <a:pt x="1609" y="1210"/>
                    <a:pt x="1609" y="1210"/>
                  </a:cubicBezTo>
                  <a:cubicBezTo>
                    <a:pt x="957" y="1210"/>
                    <a:pt x="957" y="1210"/>
                    <a:pt x="957" y="1210"/>
                  </a:cubicBezTo>
                  <a:cubicBezTo>
                    <a:pt x="1069" y="1080"/>
                    <a:pt x="1069" y="1080"/>
                    <a:pt x="1069" y="1080"/>
                  </a:cubicBezTo>
                  <a:cubicBezTo>
                    <a:pt x="1069" y="1080"/>
                    <a:pt x="149" y="190"/>
                    <a:pt x="0" y="350"/>
                  </a:cubicBezTo>
                  <a:cubicBezTo>
                    <a:pt x="0" y="350"/>
                    <a:pt x="49" y="204"/>
                    <a:pt x="235" y="132"/>
                  </a:cubicBezTo>
                  <a:cubicBezTo>
                    <a:pt x="235" y="132"/>
                    <a:pt x="477" y="0"/>
                    <a:pt x="1375" y="7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" name="Straight Connector 40"/>
            <p:cNvSpPr>
              <a:spLocks/>
            </p:cNvSpPr>
            <p:nvPr/>
          </p:nvSpPr>
          <p:spPr bwMode="auto">
            <a:xfrm flipV="1">
              <a:off x="5700918" y="448760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" name="Straight Connector 41"/>
            <p:cNvSpPr>
              <a:spLocks/>
            </p:cNvSpPr>
            <p:nvPr/>
          </p:nvSpPr>
          <p:spPr bwMode="auto">
            <a:xfrm flipV="1">
              <a:off x="5700918" y="448760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" name="Freeform: Shape 42"/>
            <p:cNvSpPr>
              <a:spLocks/>
            </p:cNvSpPr>
            <p:nvPr/>
          </p:nvSpPr>
          <p:spPr bwMode="auto">
            <a:xfrm flipV="1">
              <a:off x="4078513" y="3985576"/>
              <a:ext cx="1149641" cy="905755"/>
            </a:xfrm>
            <a:custGeom>
              <a:avLst/>
              <a:gdLst>
                <a:gd name="T0" fmla="*/ 155 w 1163"/>
                <a:gd name="T1" fmla="*/ 167 h 916"/>
                <a:gd name="T2" fmla="*/ 155 w 1163"/>
                <a:gd name="T3" fmla="*/ 167 h 916"/>
                <a:gd name="T4" fmla="*/ 1135 w 1163"/>
                <a:gd name="T5" fmla="*/ 916 h 916"/>
                <a:gd name="T6" fmla="*/ 1163 w 1163"/>
                <a:gd name="T7" fmla="*/ 884 h 916"/>
                <a:gd name="T8" fmla="*/ 94 w 1163"/>
                <a:gd name="T9" fmla="*/ 154 h 916"/>
                <a:gd name="T10" fmla="*/ 95 w 1163"/>
                <a:gd name="T11" fmla="*/ 154 h 916"/>
                <a:gd name="T12" fmla="*/ 94 w 1163"/>
                <a:gd name="T13" fmla="*/ 154 h 916"/>
                <a:gd name="T14" fmla="*/ 196 w 1163"/>
                <a:gd name="T15" fmla="*/ 460 h 916"/>
                <a:gd name="T16" fmla="*/ 155 w 1163"/>
                <a:gd name="T17" fmla="*/ 16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3" h="916">
                  <a:moveTo>
                    <a:pt x="155" y="167"/>
                  </a:moveTo>
                  <a:cubicBezTo>
                    <a:pt x="155" y="167"/>
                    <a:pt x="155" y="167"/>
                    <a:pt x="155" y="167"/>
                  </a:cubicBezTo>
                  <a:cubicBezTo>
                    <a:pt x="271" y="204"/>
                    <a:pt x="565" y="350"/>
                    <a:pt x="1135" y="916"/>
                  </a:cubicBezTo>
                  <a:cubicBezTo>
                    <a:pt x="1163" y="884"/>
                    <a:pt x="1163" y="884"/>
                    <a:pt x="1163" y="884"/>
                  </a:cubicBezTo>
                  <a:cubicBezTo>
                    <a:pt x="1163" y="884"/>
                    <a:pt x="251" y="0"/>
                    <a:pt x="94" y="154"/>
                  </a:cubicBezTo>
                  <a:cubicBezTo>
                    <a:pt x="94" y="154"/>
                    <a:pt x="94" y="154"/>
                    <a:pt x="95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25" y="261"/>
                    <a:pt x="196" y="460"/>
                    <a:pt x="196" y="460"/>
                  </a:cubicBezTo>
                  <a:cubicBezTo>
                    <a:pt x="0" y="184"/>
                    <a:pt x="155" y="167"/>
                    <a:pt x="155" y="16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" name="Freeform: Shape 43"/>
            <p:cNvSpPr>
              <a:spLocks/>
            </p:cNvSpPr>
            <p:nvPr/>
          </p:nvSpPr>
          <p:spPr bwMode="auto">
            <a:xfrm flipV="1">
              <a:off x="5117842" y="3864759"/>
              <a:ext cx="644610" cy="24013"/>
            </a:xfrm>
            <a:custGeom>
              <a:avLst/>
              <a:gdLst>
                <a:gd name="T0" fmla="*/ 859 w 859"/>
                <a:gd name="T1" fmla="*/ 0 h 32"/>
                <a:gd name="T2" fmla="*/ 832 w 859"/>
                <a:gd name="T3" fmla="*/ 32 h 32"/>
                <a:gd name="T4" fmla="*/ 16 w 859"/>
                <a:gd name="T5" fmla="*/ 32 h 32"/>
                <a:gd name="T6" fmla="*/ 0 w 859"/>
                <a:gd name="T7" fmla="*/ 0 h 32"/>
                <a:gd name="T8" fmla="*/ 859 w 859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9" h="32">
                  <a:moveTo>
                    <a:pt x="859" y="0"/>
                  </a:moveTo>
                  <a:lnTo>
                    <a:pt x="832" y="32"/>
                  </a:lnTo>
                  <a:lnTo>
                    <a:pt x="16" y="32"/>
                  </a:lnTo>
                  <a:lnTo>
                    <a:pt x="0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" name="Freeform: Shape 44"/>
            <p:cNvSpPr>
              <a:spLocks/>
            </p:cNvSpPr>
            <p:nvPr/>
          </p:nvSpPr>
          <p:spPr bwMode="auto">
            <a:xfrm flipV="1">
              <a:off x="4171565" y="3755948"/>
              <a:ext cx="785688" cy="1013816"/>
            </a:xfrm>
            <a:custGeom>
              <a:avLst/>
              <a:gdLst>
                <a:gd name="T0" fmla="*/ 795 w 795"/>
                <a:gd name="T1" fmla="*/ 1025 h 1025"/>
                <a:gd name="T2" fmla="*/ 139 w 795"/>
                <a:gd name="T3" fmla="*/ 73 h 1025"/>
                <a:gd name="T4" fmla="*/ 6 w 795"/>
                <a:gd name="T5" fmla="*/ 85 h 1025"/>
                <a:gd name="T6" fmla="*/ 1 w 795"/>
                <a:gd name="T7" fmla="*/ 114 h 1025"/>
                <a:gd name="T8" fmla="*/ 1 w 795"/>
                <a:gd name="T9" fmla="*/ 139 h 1025"/>
                <a:gd name="T10" fmla="*/ 795 w 795"/>
                <a:gd name="T11" fmla="*/ 1025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5" h="1025">
                  <a:moveTo>
                    <a:pt x="795" y="1025"/>
                  </a:moveTo>
                  <a:cubicBezTo>
                    <a:pt x="795" y="1025"/>
                    <a:pt x="142" y="356"/>
                    <a:pt x="139" y="73"/>
                  </a:cubicBezTo>
                  <a:cubicBezTo>
                    <a:pt x="139" y="73"/>
                    <a:pt x="27" y="0"/>
                    <a:pt x="6" y="85"/>
                  </a:cubicBezTo>
                  <a:cubicBezTo>
                    <a:pt x="4" y="93"/>
                    <a:pt x="2" y="103"/>
                    <a:pt x="1" y="114"/>
                  </a:cubicBezTo>
                  <a:cubicBezTo>
                    <a:pt x="0" y="123"/>
                    <a:pt x="0" y="132"/>
                    <a:pt x="1" y="139"/>
                  </a:cubicBezTo>
                  <a:cubicBezTo>
                    <a:pt x="3" y="196"/>
                    <a:pt x="77" y="409"/>
                    <a:pt x="795" y="1025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1" name="Group 5"/>
          <p:cNvGrpSpPr/>
          <p:nvPr/>
        </p:nvGrpSpPr>
        <p:grpSpPr>
          <a:xfrm>
            <a:off x="4893382" y="2844367"/>
            <a:ext cx="1570378" cy="1239367"/>
            <a:chOff x="6429548" y="3755948"/>
            <a:chExt cx="1683939" cy="1328992"/>
          </a:xfrm>
        </p:grpSpPr>
        <p:sp>
          <p:nvSpPr>
            <p:cNvPr id="23" name="Freeform: Shape 46"/>
            <p:cNvSpPr>
              <a:spLocks/>
            </p:cNvSpPr>
            <p:nvPr/>
          </p:nvSpPr>
          <p:spPr bwMode="auto">
            <a:xfrm flipH="1" flipV="1">
              <a:off x="6429548" y="3888773"/>
              <a:ext cx="1590887" cy="1196167"/>
            </a:xfrm>
            <a:custGeom>
              <a:avLst/>
              <a:gdLst>
                <a:gd name="T0" fmla="*/ 1375 w 1609"/>
                <a:gd name="T1" fmla="*/ 716 h 1210"/>
                <a:gd name="T2" fmla="*/ 1491 w 1609"/>
                <a:gd name="T3" fmla="*/ 578 h 1210"/>
                <a:gd name="T4" fmla="*/ 1609 w 1609"/>
                <a:gd name="T5" fmla="*/ 1210 h 1210"/>
                <a:gd name="T6" fmla="*/ 957 w 1609"/>
                <a:gd name="T7" fmla="*/ 1210 h 1210"/>
                <a:gd name="T8" fmla="*/ 1069 w 1609"/>
                <a:gd name="T9" fmla="*/ 1080 h 1210"/>
                <a:gd name="T10" fmla="*/ 0 w 1609"/>
                <a:gd name="T11" fmla="*/ 350 h 1210"/>
                <a:gd name="T12" fmla="*/ 235 w 1609"/>
                <a:gd name="T13" fmla="*/ 132 h 1210"/>
                <a:gd name="T14" fmla="*/ 1375 w 1609"/>
                <a:gd name="T15" fmla="*/ 716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9" h="1210">
                  <a:moveTo>
                    <a:pt x="1375" y="716"/>
                  </a:moveTo>
                  <a:cubicBezTo>
                    <a:pt x="1491" y="578"/>
                    <a:pt x="1491" y="578"/>
                    <a:pt x="1491" y="578"/>
                  </a:cubicBezTo>
                  <a:cubicBezTo>
                    <a:pt x="1609" y="1210"/>
                    <a:pt x="1609" y="1210"/>
                    <a:pt x="1609" y="1210"/>
                  </a:cubicBezTo>
                  <a:cubicBezTo>
                    <a:pt x="957" y="1210"/>
                    <a:pt x="957" y="1210"/>
                    <a:pt x="957" y="1210"/>
                  </a:cubicBezTo>
                  <a:cubicBezTo>
                    <a:pt x="1069" y="1080"/>
                    <a:pt x="1069" y="1080"/>
                    <a:pt x="1069" y="1080"/>
                  </a:cubicBezTo>
                  <a:cubicBezTo>
                    <a:pt x="1069" y="1080"/>
                    <a:pt x="149" y="190"/>
                    <a:pt x="0" y="350"/>
                  </a:cubicBezTo>
                  <a:cubicBezTo>
                    <a:pt x="0" y="350"/>
                    <a:pt x="49" y="204"/>
                    <a:pt x="235" y="132"/>
                  </a:cubicBezTo>
                  <a:cubicBezTo>
                    <a:pt x="235" y="132"/>
                    <a:pt x="477" y="0"/>
                    <a:pt x="1375" y="7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" name="Straight Connector 47"/>
            <p:cNvSpPr>
              <a:spLocks/>
            </p:cNvSpPr>
            <p:nvPr/>
          </p:nvSpPr>
          <p:spPr bwMode="auto">
            <a:xfrm flipH="1" flipV="1">
              <a:off x="6491082" y="448760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" name="Straight Connector 48"/>
            <p:cNvSpPr>
              <a:spLocks/>
            </p:cNvSpPr>
            <p:nvPr/>
          </p:nvSpPr>
          <p:spPr bwMode="auto">
            <a:xfrm flipH="1" flipV="1">
              <a:off x="6491082" y="448760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" name="Freeform: Shape 49"/>
            <p:cNvSpPr>
              <a:spLocks/>
            </p:cNvSpPr>
            <p:nvPr/>
          </p:nvSpPr>
          <p:spPr bwMode="auto">
            <a:xfrm flipH="1" flipV="1">
              <a:off x="6963846" y="3985576"/>
              <a:ext cx="1149641" cy="905755"/>
            </a:xfrm>
            <a:custGeom>
              <a:avLst/>
              <a:gdLst>
                <a:gd name="T0" fmla="*/ 155 w 1163"/>
                <a:gd name="T1" fmla="*/ 167 h 916"/>
                <a:gd name="T2" fmla="*/ 155 w 1163"/>
                <a:gd name="T3" fmla="*/ 167 h 916"/>
                <a:gd name="T4" fmla="*/ 1135 w 1163"/>
                <a:gd name="T5" fmla="*/ 916 h 916"/>
                <a:gd name="T6" fmla="*/ 1163 w 1163"/>
                <a:gd name="T7" fmla="*/ 884 h 916"/>
                <a:gd name="T8" fmla="*/ 94 w 1163"/>
                <a:gd name="T9" fmla="*/ 154 h 916"/>
                <a:gd name="T10" fmla="*/ 95 w 1163"/>
                <a:gd name="T11" fmla="*/ 154 h 916"/>
                <a:gd name="T12" fmla="*/ 94 w 1163"/>
                <a:gd name="T13" fmla="*/ 154 h 916"/>
                <a:gd name="T14" fmla="*/ 196 w 1163"/>
                <a:gd name="T15" fmla="*/ 460 h 916"/>
                <a:gd name="T16" fmla="*/ 155 w 1163"/>
                <a:gd name="T17" fmla="*/ 16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3" h="916">
                  <a:moveTo>
                    <a:pt x="155" y="167"/>
                  </a:moveTo>
                  <a:cubicBezTo>
                    <a:pt x="155" y="167"/>
                    <a:pt x="155" y="167"/>
                    <a:pt x="155" y="167"/>
                  </a:cubicBezTo>
                  <a:cubicBezTo>
                    <a:pt x="271" y="204"/>
                    <a:pt x="565" y="350"/>
                    <a:pt x="1135" y="916"/>
                  </a:cubicBezTo>
                  <a:cubicBezTo>
                    <a:pt x="1163" y="884"/>
                    <a:pt x="1163" y="884"/>
                    <a:pt x="1163" y="884"/>
                  </a:cubicBezTo>
                  <a:cubicBezTo>
                    <a:pt x="1163" y="884"/>
                    <a:pt x="251" y="0"/>
                    <a:pt x="94" y="154"/>
                  </a:cubicBezTo>
                  <a:cubicBezTo>
                    <a:pt x="94" y="154"/>
                    <a:pt x="94" y="154"/>
                    <a:pt x="95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25" y="261"/>
                    <a:pt x="196" y="460"/>
                    <a:pt x="196" y="460"/>
                  </a:cubicBezTo>
                  <a:cubicBezTo>
                    <a:pt x="0" y="184"/>
                    <a:pt x="155" y="167"/>
                    <a:pt x="155" y="16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" name="Freeform: Shape 50"/>
            <p:cNvSpPr>
              <a:spLocks/>
            </p:cNvSpPr>
            <p:nvPr/>
          </p:nvSpPr>
          <p:spPr bwMode="auto">
            <a:xfrm flipH="1" flipV="1">
              <a:off x="6429548" y="3864759"/>
              <a:ext cx="644610" cy="24013"/>
            </a:xfrm>
            <a:custGeom>
              <a:avLst/>
              <a:gdLst>
                <a:gd name="T0" fmla="*/ 859 w 859"/>
                <a:gd name="T1" fmla="*/ 0 h 32"/>
                <a:gd name="T2" fmla="*/ 832 w 859"/>
                <a:gd name="T3" fmla="*/ 32 h 32"/>
                <a:gd name="T4" fmla="*/ 16 w 859"/>
                <a:gd name="T5" fmla="*/ 32 h 32"/>
                <a:gd name="T6" fmla="*/ 0 w 859"/>
                <a:gd name="T7" fmla="*/ 0 h 32"/>
                <a:gd name="T8" fmla="*/ 859 w 859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9" h="32">
                  <a:moveTo>
                    <a:pt x="859" y="0"/>
                  </a:moveTo>
                  <a:lnTo>
                    <a:pt x="832" y="32"/>
                  </a:lnTo>
                  <a:lnTo>
                    <a:pt x="16" y="32"/>
                  </a:lnTo>
                  <a:lnTo>
                    <a:pt x="0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" name="Freeform: Shape 51"/>
            <p:cNvSpPr>
              <a:spLocks/>
            </p:cNvSpPr>
            <p:nvPr/>
          </p:nvSpPr>
          <p:spPr bwMode="auto">
            <a:xfrm flipH="1" flipV="1">
              <a:off x="7234747" y="3755948"/>
              <a:ext cx="785688" cy="1013816"/>
            </a:xfrm>
            <a:custGeom>
              <a:avLst/>
              <a:gdLst>
                <a:gd name="T0" fmla="*/ 795 w 795"/>
                <a:gd name="T1" fmla="*/ 1025 h 1025"/>
                <a:gd name="T2" fmla="*/ 139 w 795"/>
                <a:gd name="T3" fmla="*/ 73 h 1025"/>
                <a:gd name="T4" fmla="*/ 6 w 795"/>
                <a:gd name="T5" fmla="*/ 85 h 1025"/>
                <a:gd name="T6" fmla="*/ 1 w 795"/>
                <a:gd name="T7" fmla="*/ 114 h 1025"/>
                <a:gd name="T8" fmla="*/ 1 w 795"/>
                <a:gd name="T9" fmla="*/ 139 h 1025"/>
                <a:gd name="T10" fmla="*/ 795 w 795"/>
                <a:gd name="T11" fmla="*/ 1025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5" h="1025">
                  <a:moveTo>
                    <a:pt x="795" y="1025"/>
                  </a:moveTo>
                  <a:cubicBezTo>
                    <a:pt x="795" y="1025"/>
                    <a:pt x="142" y="356"/>
                    <a:pt x="139" y="73"/>
                  </a:cubicBezTo>
                  <a:cubicBezTo>
                    <a:pt x="139" y="73"/>
                    <a:pt x="27" y="0"/>
                    <a:pt x="6" y="85"/>
                  </a:cubicBezTo>
                  <a:cubicBezTo>
                    <a:pt x="4" y="93"/>
                    <a:pt x="2" y="103"/>
                    <a:pt x="1" y="114"/>
                  </a:cubicBezTo>
                  <a:cubicBezTo>
                    <a:pt x="0" y="123"/>
                    <a:pt x="0" y="132"/>
                    <a:pt x="1" y="139"/>
                  </a:cubicBezTo>
                  <a:cubicBezTo>
                    <a:pt x="3" y="196"/>
                    <a:pt x="77" y="409"/>
                    <a:pt x="795" y="1025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286405" y="2491760"/>
            <a:ext cx="591853" cy="591853"/>
            <a:chOff x="4286405" y="2491760"/>
            <a:chExt cx="591853" cy="591853"/>
          </a:xfrm>
        </p:grpSpPr>
        <p:sp>
          <p:nvSpPr>
            <p:cNvPr id="17" name="Oval 30"/>
            <p:cNvSpPr/>
            <p:nvPr/>
          </p:nvSpPr>
          <p:spPr>
            <a:xfrm>
              <a:off x="4286405" y="2491760"/>
              <a:ext cx="591853" cy="591853"/>
            </a:xfrm>
            <a:prstGeom prst="ellipse">
              <a:avLst/>
            </a:prstGeom>
            <a:noFill/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Freeform: Shape 54"/>
            <p:cNvSpPr>
              <a:spLocks/>
            </p:cNvSpPr>
            <p:nvPr/>
          </p:nvSpPr>
          <p:spPr bwMode="auto">
            <a:xfrm>
              <a:off x="4395959" y="2674145"/>
              <a:ext cx="372743" cy="280381"/>
            </a:xfrm>
            <a:custGeom>
              <a:avLst/>
              <a:gdLst/>
              <a:ahLst/>
              <a:cxnLst>
                <a:cxn ang="0">
                  <a:pos x="101" y="2"/>
                </a:cxn>
                <a:cxn ang="0">
                  <a:pos x="27" y="0"/>
                </a:cxn>
                <a:cxn ang="0">
                  <a:pos x="2" y="22"/>
                </a:cxn>
                <a:cxn ang="0">
                  <a:pos x="2" y="32"/>
                </a:cxn>
                <a:cxn ang="0">
                  <a:pos x="61" y="92"/>
                </a:cxn>
                <a:cxn ang="0">
                  <a:pos x="121" y="32"/>
                </a:cxn>
                <a:cxn ang="0">
                  <a:pos x="120" y="22"/>
                </a:cxn>
                <a:cxn ang="0">
                  <a:pos x="86" y="14"/>
                </a:cxn>
                <a:cxn ang="0">
                  <a:pos x="93" y="8"/>
                </a:cxn>
                <a:cxn ang="0">
                  <a:pos x="76" y="27"/>
                </a:cxn>
                <a:cxn ang="0">
                  <a:pos x="93" y="27"/>
                </a:cxn>
                <a:cxn ang="0">
                  <a:pos x="73" y="25"/>
                </a:cxn>
                <a:cxn ang="0">
                  <a:pos x="75" y="9"/>
                </a:cxn>
                <a:cxn ang="0">
                  <a:pos x="70" y="27"/>
                </a:cxn>
                <a:cxn ang="0">
                  <a:pos x="61" y="20"/>
                </a:cxn>
                <a:cxn ang="0">
                  <a:pos x="70" y="8"/>
                </a:cxn>
                <a:cxn ang="0">
                  <a:pos x="53" y="8"/>
                </a:cxn>
                <a:cxn ang="0">
                  <a:pos x="58" y="17"/>
                </a:cxn>
                <a:cxn ang="0">
                  <a:pos x="40" y="16"/>
                </a:cxn>
                <a:cxn ang="0">
                  <a:pos x="58" y="17"/>
                </a:cxn>
                <a:cxn ang="0">
                  <a:pos x="30" y="27"/>
                </a:cxn>
                <a:cxn ang="0">
                  <a:pos x="47" y="27"/>
                </a:cxn>
                <a:cxn ang="0">
                  <a:pos x="37" y="14"/>
                </a:cxn>
                <a:cxn ang="0">
                  <a:pos x="43" y="8"/>
                </a:cxn>
                <a:cxn ang="0">
                  <a:pos x="34" y="17"/>
                </a:cxn>
                <a:cxn ang="0">
                  <a:pos x="8" y="27"/>
                </a:cxn>
                <a:cxn ang="0">
                  <a:pos x="11" y="31"/>
                </a:cxn>
                <a:cxn ang="0">
                  <a:pos x="49" y="71"/>
                </a:cxn>
                <a:cxn ang="0">
                  <a:pos x="29" y="31"/>
                </a:cxn>
                <a:cxn ang="0">
                  <a:pos x="57" y="78"/>
                </a:cxn>
                <a:cxn ang="0">
                  <a:pos x="52" y="31"/>
                </a:cxn>
                <a:cxn ang="0">
                  <a:pos x="61" y="79"/>
                </a:cxn>
                <a:cxn ang="0">
                  <a:pos x="65" y="78"/>
                </a:cxn>
                <a:cxn ang="0">
                  <a:pos x="94" y="31"/>
                </a:cxn>
                <a:cxn ang="0">
                  <a:pos x="74" y="71"/>
                </a:cxn>
                <a:cxn ang="0">
                  <a:pos x="112" y="31"/>
                </a:cxn>
                <a:cxn ang="0">
                  <a:pos x="99" y="27"/>
                </a:cxn>
                <a:cxn ang="0">
                  <a:pos x="97" y="9"/>
                </a:cxn>
                <a:cxn ang="0">
                  <a:pos x="99" y="27"/>
                </a:cxn>
                <a:cxn ang="0">
                  <a:pos x="99" y="27"/>
                </a:cxn>
              </a:cxnLst>
              <a:rect l="0" t="0" r="r" b="b"/>
              <a:pathLst>
                <a:path w="123" h="92">
                  <a:moveTo>
                    <a:pt x="120" y="22"/>
                  </a:moveTo>
                  <a:cubicBezTo>
                    <a:pt x="101" y="2"/>
                    <a:pt x="101" y="2"/>
                    <a:pt x="101" y="2"/>
                  </a:cubicBezTo>
                  <a:cubicBezTo>
                    <a:pt x="100" y="1"/>
                    <a:pt x="98" y="0"/>
                    <a:pt x="9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3" y="1"/>
                    <a:pt x="22" y="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3"/>
                    <a:pt x="0" y="25"/>
                    <a:pt x="0" y="27"/>
                  </a:cubicBezTo>
                  <a:cubicBezTo>
                    <a:pt x="0" y="29"/>
                    <a:pt x="1" y="31"/>
                    <a:pt x="2" y="32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57" y="91"/>
                    <a:pt x="59" y="92"/>
                    <a:pt x="61" y="92"/>
                  </a:cubicBezTo>
                  <a:cubicBezTo>
                    <a:pt x="64" y="92"/>
                    <a:pt x="66" y="91"/>
                    <a:pt x="67" y="90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2" y="31"/>
                    <a:pt x="123" y="29"/>
                    <a:pt x="123" y="27"/>
                  </a:cubicBezTo>
                  <a:cubicBezTo>
                    <a:pt x="123" y="25"/>
                    <a:pt x="122" y="23"/>
                    <a:pt x="120" y="22"/>
                  </a:cubicBezTo>
                  <a:close/>
                  <a:moveTo>
                    <a:pt x="93" y="8"/>
                  </a:moveTo>
                  <a:cubicBezTo>
                    <a:pt x="86" y="14"/>
                    <a:pt x="86" y="14"/>
                    <a:pt x="86" y="14"/>
                  </a:cubicBezTo>
                  <a:cubicBezTo>
                    <a:pt x="79" y="8"/>
                    <a:pt x="79" y="8"/>
                    <a:pt x="79" y="8"/>
                  </a:cubicBezTo>
                  <a:lnTo>
                    <a:pt x="93" y="8"/>
                  </a:lnTo>
                  <a:close/>
                  <a:moveTo>
                    <a:pt x="93" y="27"/>
                  </a:moveTo>
                  <a:cubicBezTo>
                    <a:pt x="76" y="27"/>
                    <a:pt x="76" y="27"/>
                    <a:pt x="76" y="27"/>
                  </a:cubicBezTo>
                  <a:cubicBezTo>
                    <a:pt x="85" y="19"/>
                    <a:pt x="85" y="19"/>
                    <a:pt x="85" y="19"/>
                  </a:cubicBezTo>
                  <a:lnTo>
                    <a:pt x="93" y="27"/>
                  </a:lnTo>
                  <a:close/>
                  <a:moveTo>
                    <a:pt x="83" y="16"/>
                  </a:moveTo>
                  <a:cubicBezTo>
                    <a:pt x="73" y="25"/>
                    <a:pt x="73" y="25"/>
                    <a:pt x="73" y="25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5" y="9"/>
                    <a:pt x="75" y="9"/>
                    <a:pt x="75" y="9"/>
                  </a:cubicBezTo>
                  <a:lnTo>
                    <a:pt x="83" y="16"/>
                  </a:lnTo>
                  <a:close/>
                  <a:moveTo>
                    <a:pt x="70" y="27"/>
                  </a:moveTo>
                  <a:cubicBezTo>
                    <a:pt x="53" y="27"/>
                    <a:pt x="53" y="27"/>
                    <a:pt x="53" y="27"/>
                  </a:cubicBezTo>
                  <a:cubicBezTo>
                    <a:pt x="61" y="20"/>
                    <a:pt x="61" y="20"/>
                    <a:pt x="61" y="20"/>
                  </a:cubicBezTo>
                  <a:lnTo>
                    <a:pt x="70" y="27"/>
                  </a:lnTo>
                  <a:close/>
                  <a:moveTo>
                    <a:pt x="70" y="8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53" y="8"/>
                    <a:pt x="53" y="8"/>
                    <a:pt x="53" y="8"/>
                  </a:cubicBezTo>
                  <a:lnTo>
                    <a:pt x="70" y="8"/>
                  </a:lnTo>
                  <a:close/>
                  <a:moveTo>
                    <a:pt x="58" y="17"/>
                  </a:moveTo>
                  <a:cubicBezTo>
                    <a:pt x="50" y="25"/>
                    <a:pt x="50" y="25"/>
                    <a:pt x="50" y="2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58" y="17"/>
                  </a:lnTo>
                  <a:close/>
                  <a:moveTo>
                    <a:pt x="47" y="27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37" y="19"/>
                    <a:pt x="37" y="19"/>
                    <a:pt x="37" y="19"/>
                  </a:cubicBezTo>
                  <a:lnTo>
                    <a:pt x="47" y="27"/>
                  </a:lnTo>
                  <a:close/>
                  <a:moveTo>
                    <a:pt x="43" y="8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0" y="8"/>
                    <a:pt x="30" y="8"/>
                    <a:pt x="30" y="8"/>
                  </a:cubicBezTo>
                  <a:lnTo>
                    <a:pt x="43" y="8"/>
                  </a:lnTo>
                  <a:close/>
                  <a:moveTo>
                    <a:pt x="26" y="9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8" y="27"/>
                    <a:pt x="8" y="27"/>
                    <a:pt x="8" y="27"/>
                  </a:cubicBezTo>
                  <a:lnTo>
                    <a:pt x="26" y="9"/>
                  </a:lnTo>
                  <a:close/>
                  <a:moveTo>
                    <a:pt x="11" y="31"/>
                  </a:moveTo>
                  <a:cubicBezTo>
                    <a:pt x="25" y="31"/>
                    <a:pt x="25" y="31"/>
                    <a:pt x="25" y="31"/>
                  </a:cubicBezTo>
                  <a:cubicBezTo>
                    <a:pt x="49" y="71"/>
                    <a:pt x="49" y="71"/>
                    <a:pt x="49" y="71"/>
                  </a:cubicBezTo>
                  <a:lnTo>
                    <a:pt x="11" y="31"/>
                  </a:lnTo>
                  <a:close/>
                  <a:moveTo>
                    <a:pt x="29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57" y="78"/>
                    <a:pt x="57" y="78"/>
                    <a:pt x="57" y="78"/>
                  </a:cubicBezTo>
                  <a:lnTo>
                    <a:pt x="29" y="31"/>
                  </a:lnTo>
                  <a:close/>
                  <a:moveTo>
                    <a:pt x="52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1" y="79"/>
                    <a:pt x="61" y="79"/>
                    <a:pt x="61" y="79"/>
                  </a:cubicBezTo>
                  <a:lnTo>
                    <a:pt x="52" y="31"/>
                  </a:lnTo>
                  <a:close/>
                  <a:moveTo>
                    <a:pt x="65" y="78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94" y="31"/>
                    <a:pt x="94" y="31"/>
                    <a:pt x="94" y="31"/>
                  </a:cubicBezTo>
                  <a:lnTo>
                    <a:pt x="65" y="78"/>
                  </a:lnTo>
                  <a:close/>
                  <a:moveTo>
                    <a:pt x="74" y="71"/>
                  </a:moveTo>
                  <a:cubicBezTo>
                    <a:pt x="98" y="31"/>
                    <a:pt x="98" y="31"/>
                    <a:pt x="98" y="31"/>
                  </a:cubicBezTo>
                  <a:cubicBezTo>
                    <a:pt x="112" y="31"/>
                    <a:pt x="112" y="31"/>
                    <a:pt x="112" y="31"/>
                  </a:cubicBezTo>
                  <a:lnTo>
                    <a:pt x="74" y="71"/>
                  </a:lnTo>
                  <a:close/>
                  <a:moveTo>
                    <a:pt x="99" y="27"/>
                  </a:moveTo>
                  <a:cubicBezTo>
                    <a:pt x="88" y="17"/>
                    <a:pt x="88" y="17"/>
                    <a:pt x="88" y="17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99" y="27"/>
                  </a:lnTo>
                  <a:close/>
                  <a:moveTo>
                    <a:pt x="99" y="27"/>
                  </a:moveTo>
                  <a:cubicBezTo>
                    <a:pt x="99" y="27"/>
                    <a:pt x="99" y="27"/>
                    <a:pt x="99" y="27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5" name="Group 10"/>
          <p:cNvGrpSpPr/>
          <p:nvPr/>
        </p:nvGrpSpPr>
        <p:grpSpPr>
          <a:xfrm>
            <a:off x="6463760" y="1902940"/>
            <a:ext cx="1846678" cy="652613"/>
            <a:chOff x="8747280" y="2537250"/>
            <a:chExt cx="2462237" cy="870151"/>
          </a:xfrm>
        </p:grpSpPr>
        <p:sp>
          <p:nvSpPr>
            <p:cNvPr id="15" name="TextBox 53"/>
            <p:cNvSpPr txBox="1">
              <a:spLocks/>
            </p:cNvSpPr>
            <p:nvPr/>
          </p:nvSpPr>
          <p:spPr bwMode="auto">
            <a:xfrm>
              <a:off x="8747280" y="2537250"/>
              <a:ext cx="1458909" cy="309958"/>
            </a:xfrm>
            <a:prstGeom prst="rect">
              <a:avLst/>
            </a:prstGeom>
            <a:noFill/>
            <a:extLst/>
          </p:spPr>
          <p:txBody>
            <a:bodyPr wrap="none" lIns="288000" tIns="46800" rIns="90000" bIns="46800">
              <a:normAutofit fontScale="77500" lnSpcReduction="20000"/>
            </a:bodyPr>
            <a:lstStyle/>
            <a:p>
              <a:pPr algn="l" latinLnBrk="0"/>
              <a:r>
                <a:rPr lang="zh-CN" altLang="en-US" sz="1400" dirty="0">
                  <a:solidFill>
                    <a:srgbClr val="595959"/>
                  </a:solidFill>
                  <a:effectLst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6" name="TextBox 59"/>
            <p:cNvSpPr txBox="1">
              <a:spLocks/>
            </p:cNvSpPr>
            <p:nvPr/>
          </p:nvSpPr>
          <p:spPr bwMode="auto">
            <a:xfrm>
              <a:off x="8747280" y="2851222"/>
              <a:ext cx="2462237" cy="556179"/>
            </a:xfrm>
            <a:prstGeom prst="rect">
              <a:avLst/>
            </a:prstGeom>
            <a:noFill/>
            <a:extLst/>
          </p:spPr>
          <p:txBody>
            <a:bodyPr wrap="square" lIns="288000" tIns="46800" rIns="90000" bIns="46800">
              <a:normAutofit fontScale="70000" lnSpcReduction="200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</a:br>
              <a:r>
                <a: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（建议使用主题字体）</a:t>
              </a:r>
            </a:p>
          </p:txBody>
        </p:sp>
      </p:grpSp>
      <p:grpSp>
        <p:nvGrpSpPr>
          <p:cNvPr id="6" name="Group 11"/>
          <p:cNvGrpSpPr/>
          <p:nvPr/>
        </p:nvGrpSpPr>
        <p:grpSpPr>
          <a:xfrm>
            <a:off x="6560460" y="2998696"/>
            <a:ext cx="1846678" cy="652614"/>
            <a:chOff x="8747280" y="3998259"/>
            <a:chExt cx="2462237" cy="870152"/>
          </a:xfrm>
        </p:grpSpPr>
        <p:sp>
          <p:nvSpPr>
            <p:cNvPr id="13" name="TextBox 64"/>
            <p:cNvSpPr txBox="1">
              <a:spLocks/>
            </p:cNvSpPr>
            <p:nvPr/>
          </p:nvSpPr>
          <p:spPr bwMode="auto">
            <a:xfrm>
              <a:off x="8747280" y="3998259"/>
              <a:ext cx="1258976" cy="309958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algn="l" latinLnBrk="0"/>
              <a:r>
                <a:rPr lang="zh-CN" altLang="en-US" sz="1400" dirty="0">
                  <a:solidFill>
                    <a:srgbClr val="595959"/>
                  </a:solidFill>
                  <a:effectLst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4" name="TextBox 65"/>
            <p:cNvSpPr txBox="1">
              <a:spLocks/>
            </p:cNvSpPr>
            <p:nvPr/>
          </p:nvSpPr>
          <p:spPr bwMode="auto">
            <a:xfrm>
              <a:off x="8747280" y="4312232"/>
              <a:ext cx="2462237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normAutofit fontScale="77500" lnSpcReduction="200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</a:b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 （建议使用主题字体）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8760" y="1902940"/>
            <a:ext cx="1846678" cy="652613"/>
            <a:chOff x="985012" y="2537250"/>
            <a:chExt cx="2462237" cy="870151"/>
          </a:xfrm>
        </p:grpSpPr>
        <p:sp>
          <p:nvSpPr>
            <p:cNvPr id="11" name="TextBox 66"/>
            <p:cNvSpPr txBox="1">
              <a:spLocks/>
            </p:cNvSpPr>
            <p:nvPr/>
          </p:nvSpPr>
          <p:spPr bwMode="auto">
            <a:xfrm>
              <a:off x="2188273" y="2537250"/>
              <a:ext cx="1258976" cy="309958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algn="r" latinLnBrk="0"/>
              <a:r>
                <a:rPr lang="zh-CN" altLang="en-US" sz="1400" dirty="0">
                  <a:solidFill>
                    <a:srgbClr val="595959"/>
                  </a:solidFill>
                  <a:effectLst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2" name="TextBox 67"/>
            <p:cNvSpPr txBox="1">
              <a:spLocks/>
            </p:cNvSpPr>
            <p:nvPr/>
          </p:nvSpPr>
          <p:spPr bwMode="auto">
            <a:xfrm>
              <a:off x="985012" y="2851222"/>
              <a:ext cx="2462237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normAutofit fontScale="77500" lnSpcReduction="200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</a:b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（建议使用主题字体）</a:t>
              </a:r>
            </a:p>
          </p:txBody>
        </p:sp>
      </p:grpSp>
      <p:grpSp>
        <p:nvGrpSpPr>
          <p:cNvPr id="8" name="Group 6"/>
          <p:cNvGrpSpPr/>
          <p:nvPr/>
        </p:nvGrpSpPr>
        <p:grpSpPr>
          <a:xfrm>
            <a:off x="738760" y="2998696"/>
            <a:ext cx="1846678" cy="652614"/>
            <a:chOff x="985012" y="3998259"/>
            <a:chExt cx="2462237" cy="870152"/>
          </a:xfrm>
        </p:grpSpPr>
        <p:sp>
          <p:nvSpPr>
            <p:cNvPr id="9" name="TextBox 68"/>
            <p:cNvSpPr txBox="1">
              <a:spLocks/>
            </p:cNvSpPr>
            <p:nvPr/>
          </p:nvSpPr>
          <p:spPr bwMode="auto">
            <a:xfrm>
              <a:off x="2188273" y="3998259"/>
              <a:ext cx="1258976" cy="309958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 fontScale="77500" lnSpcReduction="20000"/>
            </a:bodyPr>
            <a:lstStyle/>
            <a:p>
              <a:pPr algn="r" latinLnBrk="0"/>
              <a:r>
                <a:rPr lang="zh-CN" altLang="en-US" sz="1400" dirty="0">
                  <a:solidFill>
                    <a:srgbClr val="595959"/>
                  </a:solidFill>
                  <a:effectLst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0" name="TextBox 69"/>
            <p:cNvSpPr txBox="1">
              <a:spLocks/>
            </p:cNvSpPr>
            <p:nvPr/>
          </p:nvSpPr>
          <p:spPr bwMode="auto">
            <a:xfrm>
              <a:off x="985012" y="4312232"/>
              <a:ext cx="2462237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normAutofit fontScale="77500" lnSpcReduction="200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</a:b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（建议使用主题字体）</a:t>
              </a:r>
            </a:p>
          </p:txBody>
        </p:sp>
      </p:grpSp>
      <p:sp>
        <p:nvSpPr>
          <p:cNvPr id="48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542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91585"/>
            <a:ext cx="9141619" cy="2057400"/>
          </a:xfrm>
          <a:prstGeom prst="rect">
            <a:avLst/>
          </a:prstGeom>
          <a:solidFill>
            <a:srgbClr val="029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86857" y="1236786"/>
            <a:ext cx="1826003" cy="2829082"/>
            <a:chOff x="1246014" y="1649048"/>
            <a:chExt cx="2434670" cy="3772109"/>
          </a:xfrm>
        </p:grpSpPr>
        <p:sp>
          <p:nvSpPr>
            <p:cNvPr id="23" name="泪滴形 22"/>
            <p:cNvSpPr/>
            <p:nvPr/>
          </p:nvSpPr>
          <p:spPr>
            <a:xfrm rot="10800000">
              <a:off x="1586601" y="1649048"/>
              <a:ext cx="1753497" cy="1753497"/>
            </a:xfrm>
            <a:prstGeom prst="teardrop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882926" y="1949214"/>
              <a:ext cx="1160847" cy="116084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246014" y="4290731"/>
              <a:ext cx="2434670" cy="1130426"/>
              <a:chOff x="1246014" y="4290731"/>
              <a:chExt cx="2434670" cy="1130426"/>
            </a:xfrm>
          </p:grpSpPr>
          <p:sp>
            <p:nvSpPr>
              <p:cNvPr id="27" name="文本框 53"/>
              <p:cNvSpPr txBox="1"/>
              <p:nvPr/>
            </p:nvSpPr>
            <p:spPr>
              <a:xfrm>
                <a:off x="1246014" y="4996425"/>
                <a:ext cx="2434670" cy="424732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1">
                <a:normAutofit fontScale="92500" lnSpcReduction="1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28" name="文本框 54"/>
              <p:cNvSpPr txBox="1"/>
              <p:nvPr/>
            </p:nvSpPr>
            <p:spPr>
              <a:xfrm>
                <a:off x="1246014" y="4290731"/>
                <a:ext cx="2434670" cy="323165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1">
                <a:normAutofit lnSpcReduction="10000"/>
              </a:bodyPr>
              <a:lstStyle/>
              <a:p>
                <a:pPr algn="ctr"/>
                <a:r>
                  <a:rPr lang="zh-CN" altLang="en-US" sz="1600" b="1" dirty="0">
                    <a:solidFill>
                      <a:srgbClr val="595959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9" name="文本框 30"/>
              <p:cNvSpPr txBox="1"/>
              <p:nvPr/>
            </p:nvSpPr>
            <p:spPr>
              <a:xfrm>
                <a:off x="2140184" y="4701857"/>
                <a:ext cx="646331" cy="294568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/>
              </a:bodyPr>
              <a:lstStyle/>
              <a:p>
                <a:r>
                  <a:rPr lang="zh-CN" altLang="en-US" sz="1200" b="1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关键词</a:t>
                </a:r>
              </a:p>
            </p:txBody>
          </p:sp>
        </p:grpSp>
        <p:sp>
          <p:nvSpPr>
            <p:cNvPr id="26" name="任意多边形: 形状 25"/>
            <p:cNvSpPr>
              <a:spLocks/>
            </p:cNvSpPr>
            <p:nvPr/>
          </p:nvSpPr>
          <p:spPr bwMode="auto">
            <a:xfrm>
              <a:off x="2220461" y="2293714"/>
              <a:ext cx="485776" cy="485776"/>
            </a:xfrm>
            <a:custGeom>
              <a:avLst/>
              <a:gdLst>
                <a:gd name="connsiteX0" fmla="*/ 69646 w 508000"/>
                <a:gd name="connsiteY0" fmla="*/ 394096 h 478080"/>
                <a:gd name="connsiteX1" fmla="*/ 438355 w 508000"/>
                <a:gd name="connsiteY1" fmla="*/ 394096 h 478080"/>
                <a:gd name="connsiteX2" fmla="*/ 438355 w 508000"/>
                <a:gd name="connsiteY2" fmla="*/ 422773 h 478080"/>
                <a:gd name="connsiteX3" fmla="*/ 473178 w 508000"/>
                <a:gd name="connsiteY3" fmla="*/ 422773 h 478080"/>
                <a:gd name="connsiteX4" fmla="*/ 473178 w 508000"/>
                <a:gd name="connsiteY4" fmla="*/ 447354 h 478080"/>
                <a:gd name="connsiteX5" fmla="*/ 497758 w 508000"/>
                <a:gd name="connsiteY5" fmla="*/ 447354 h 478080"/>
                <a:gd name="connsiteX6" fmla="*/ 497758 w 508000"/>
                <a:gd name="connsiteY6" fmla="*/ 478080 h 478080"/>
                <a:gd name="connsiteX7" fmla="*/ 14339 w 508000"/>
                <a:gd name="connsiteY7" fmla="*/ 478080 h 478080"/>
                <a:gd name="connsiteX8" fmla="*/ 14339 w 508000"/>
                <a:gd name="connsiteY8" fmla="*/ 447354 h 478080"/>
                <a:gd name="connsiteX9" fmla="*/ 38920 w 508000"/>
                <a:gd name="connsiteY9" fmla="*/ 447354 h 478080"/>
                <a:gd name="connsiteX10" fmla="*/ 38920 w 508000"/>
                <a:gd name="connsiteY10" fmla="*/ 422773 h 478080"/>
                <a:gd name="connsiteX11" fmla="*/ 69646 w 508000"/>
                <a:gd name="connsiteY11" fmla="*/ 422773 h 478080"/>
                <a:gd name="connsiteX12" fmla="*/ 362031 w 508000"/>
                <a:gd name="connsiteY12" fmla="*/ 193354 h 478080"/>
                <a:gd name="connsiteX13" fmla="*/ 436842 w 508000"/>
                <a:gd name="connsiteY13" fmla="*/ 193354 h 478080"/>
                <a:gd name="connsiteX14" fmla="*/ 456791 w 508000"/>
                <a:gd name="connsiteY14" fmla="*/ 213383 h 478080"/>
                <a:gd name="connsiteX15" fmla="*/ 456791 w 508000"/>
                <a:gd name="connsiteY15" fmla="*/ 233411 h 478080"/>
                <a:gd name="connsiteX16" fmla="*/ 436842 w 508000"/>
                <a:gd name="connsiteY16" fmla="*/ 233411 h 478080"/>
                <a:gd name="connsiteX17" fmla="*/ 436842 w 508000"/>
                <a:gd name="connsiteY17" fmla="*/ 373612 h 478080"/>
                <a:gd name="connsiteX18" fmla="*/ 362031 w 508000"/>
                <a:gd name="connsiteY18" fmla="*/ 373612 h 478080"/>
                <a:gd name="connsiteX19" fmla="*/ 362031 w 508000"/>
                <a:gd name="connsiteY19" fmla="*/ 233411 h 478080"/>
                <a:gd name="connsiteX20" fmla="*/ 342081 w 508000"/>
                <a:gd name="connsiteY20" fmla="*/ 233411 h 478080"/>
                <a:gd name="connsiteX21" fmla="*/ 342081 w 508000"/>
                <a:gd name="connsiteY21" fmla="*/ 213383 h 478080"/>
                <a:gd name="connsiteX22" fmla="*/ 362031 w 508000"/>
                <a:gd name="connsiteY22" fmla="*/ 193354 h 478080"/>
                <a:gd name="connsiteX23" fmla="*/ 218644 w 508000"/>
                <a:gd name="connsiteY23" fmla="*/ 193354 h 478080"/>
                <a:gd name="connsiteX24" fmla="*/ 293455 w 508000"/>
                <a:gd name="connsiteY24" fmla="*/ 193354 h 478080"/>
                <a:gd name="connsiteX25" fmla="*/ 313404 w 508000"/>
                <a:gd name="connsiteY25" fmla="*/ 213383 h 478080"/>
                <a:gd name="connsiteX26" fmla="*/ 313404 w 508000"/>
                <a:gd name="connsiteY26" fmla="*/ 233411 h 478080"/>
                <a:gd name="connsiteX27" fmla="*/ 293455 w 508000"/>
                <a:gd name="connsiteY27" fmla="*/ 233411 h 478080"/>
                <a:gd name="connsiteX28" fmla="*/ 293455 w 508000"/>
                <a:gd name="connsiteY28" fmla="*/ 373612 h 478080"/>
                <a:gd name="connsiteX29" fmla="*/ 213656 w 508000"/>
                <a:gd name="connsiteY29" fmla="*/ 373612 h 478080"/>
                <a:gd name="connsiteX30" fmla="*/ 213656 w 508000"/>
                <a:gd name="connsiteY30" fmla="*/ 233411 h 478080"/>
                <a:gd name="connsiteX31" fmla="*/ 198694 w 508000"/>
                <a:gd name="connsiteY31" fmla="*/ 233411 h 478080"/>
                <a:gd name="connsiteX32" fmla="*/ 198694 w 508000"/>
                <a:gd name="connsiteY32" fmla="*/ 213383 h 478080"/>
                <a:gd name="connsiteX33" fmla="*/ 218644 w 508000"/>
                <a:gd name="connsiteY33" fmla="*/ 193354 h 478080"/>
                <a:gd name="connsiteX34" fmla="*/ 73208 w 508000"/>
                <a:gd name="connsiteY34" fmla="*/ 193354 h 478080"/>
                <a:gd name="connsiteX35" fmla="*/ 148019 w 508000"/>
                <a:gd name="connsiteY35" fmla="*/ 193354 h 478080"/>
                <a:gd name="connsiteX36" fmla="*/ 167968 w 508000"/>
                <a:gd name="connsiteY36" fmla="*/ 213383 h 478080"/>
                <a:gd name="connsiteX37" fmla="*/ 167968 w 508000"/>
                <a:gd name="connsiteY37" fmla="*/ 233411 h 478080"/>
                <a:gd name="connsiteX38" fmla="*/ 148019 w 508000"/>
                <a:gd name="connsiteY38" fmla="*/ 233411 h 478080"/>
                <a:gd name="connsiteX39" fmla="*/ 148019 w 508000"/>
                <a:gd name="connsiteY39" fmla="*/ 373612 h 478080"/>
                <a:gd name="connsiteX40" fmla="*/ 73208 w 508000"/>
                <a:gd name="connsiteY40" fmla="*/ 373612 h 478080"/>
                <a:gd name="connsiteX41" fmla="*/ 73208 w 508000"/>
                <a:gd name="connsiteY41" fmla="*/ 233411 h 478080"/>
                <a:gd name="connsiteX42" fmla="*/ 53258 w 508000"/>
                <a:gd name="connsiteY42" fmla="*/ 233411 h 478080"/>
                <a:gd name="connsiteX43" fmla="*/ 53258 w 508000"/>
                <a:gd name="connsiteY43" fmla="*/ 213383 h 478080"/>
                <a:gd name="connsiteX44" fmla="*/ 73208 w 508000"/>
                <a:gd name="connsiteY44" fmla="*/ 193354 h 478080"/>
                <a:gd name="connsiteX45" fmla="*/ 234079 w 508000"/>
                <a:gd name="connsiteY45" fmla="*/ 68402 h 478080"/>
                <a:gd name="connsiteX46" fmla="*/ 169334 w 508000"/>
                <a:gd name="connsiteY46" fmla="*/ 108199 h 478080"/>
                <a:gd name="connsiteX47" fmla="*/ 169334 w 508000"/>
                <a:gd name="connsiteY47" fmla="*/ 113174 h 478080"/>
                <a:gd name="connsiteX48" fmla="*/ 174314 w 508000"/>
                <a:gd name="connsiteY48" fmla="*/ 113174 h 478080"/>
                <a:gd name="connsiteX49" fmla="*/ 333687 w 508000"/>
                <a:gd name="connsiteY49" fmla="*/ 113174 h 478080"/>
                <a:gd name="connsiteX50" fmla="*/ 338667 w 508000"/>
                <a:gd name="connsiteY50" fmla="*/ 113174 h 478080"/>
                <a:gd name="connsiteX51" fmla="*/ 338667 w 508000"/>
                <a:gd name="connsiteY51" fmla="*/ 108199 h 478080"/>
                <a:gd name="connsiteX52" fmla="*/ 273922 w 508000"/>
                <a:gd name="connsiteY52" fmla="*/ 68402 h 478080"/>
                <a:gd name="connsiteX53" fmla="*/ 234079 w 508000"/>
                <a:gd name="connsiteY53" fmla="*/ 68402 h 478080"/>
                <a:gd name="connsiteX54" fmla="*/ 234079 w 508000"/>
                <a:gd name="connsiteY54" fmla="*/ 3732 h 478080"/>
                <a:gd name="connsiteX55" fmla="*/ 273922 w 508000"/>
                <a:gd name="connsiteY55" fmla="*/ 3732 h 478080"/>
                <a:gd name="connsiteX56" fmla="*/ 488079 w 508000"/>
                <a:gd name="connsiteY56" fmla="*/ 123123 h 478080"/>
                <a:gd name="connsiteX57" fmla="*/ 508000 w 508000"/>
                <a:gd name="connsiteY57" fmla="*/ 157946 h 478080"/>
                <a:gd name="connsiteX58" fmla="*/ 508000 w 508000"/>
                <a:gd name="connsiteY58" fmla="*/ 172870 h 478080"/>
                <a:gd name="connsiteX59" fmla="*/ 0 w 508000"/>
                <a:gd name="connsiteY59" fmla="*/ 172870 h 478080"/>
                <a:gd name="connsiteX60" fmla="*/ 0 w 508000"/>
                <a:gd name="connsiteY60" fmla="*/ 157946 h 478080"/>
                <a:gd name="connsiteX61" fmla="*/ 19922 w 508000"/>
                <a:gd name="connsiteY61" fmla="*/ 123123 h 478080"/>
                <a:gd name="connsiteX62" fmla="*/ 234079 w 508000"/>
                <a:gd name="connsiteY62" fmla="*/ 3732 h 47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8000" h="478080">
                  <a:moveTo>
                    <a:pt x="69646" y="394096"/>
                  </a:moveTo>
                  <a:lnTo>
                    <a:pt x="438355" y="394096"/>
                  </a:lnTo>
                  <a:lnTo>
                    <a:pt x="438355" y="422773"/>
                  </a:lnTo>
                  <a:lnTo>
                    <a:pt x="473178" y="422773"/>
                  </a:lnTo>
                  <a:lnTo>
                    <a:pt x="473178" y="447354"/>
                  </a:lnTo>
                  <a:lnTo>
                    <a:pt x="497758" y="447354"/>
                  </a:lnTo>
                  <a:lnTo>
                    <a:pt x="497758" y="478080"/>
                  </a:lnTo>
                  <a:lnTo>
                    <a:pt x="14339" y="478080"/>
                  </a:lnTo>
                  <a:lnTo>
                    <a:pt x="14339" y="447354"/>
                  </a:lnTo>
                  <a:lnTo>
                    <a:pt x="38920" y="447354"/>
                  </a:lnTo>
                  <a:lnTo>
                    <a:pt x="38920" y="422773"/>
                  </a:lnTo>
                  <a:lnTo>
                    <a:pt x="69646" y="422773"/>
                  </a:lnTo>
                  <a:close/>
                  <a:moveTo>
                    <a:pt x="362031" y="193354"/>
                  </a:moveTo>
                  <a:cubicBezTo>
                    <a:pt x="362031" y="193354"/>
                    <a:pt x="362031" y="193354"/>
                    <a:pt x="436842" y="193354"/>
                  </a:cubicBezTo>
                  <a:cubicBezTo>
                    <a:pt x="446816" y="193354"/>
                    <a:pt x="456791" y="203368"/>
                    <a:pt x="456791" y="213383"/>
                  </a:cubicBezTo>
                  <a:cubicBezTo>
                    <a:pt x="456791" y="213383"/>
                    <a:pt x="456791" y="213383"/>
                    <a:pt x="456791" y="233411"/>
                  </a:cubicBezTo>
                  <a:cubicBezTo>
                    <a:pt x="456791" y="233411"/>
                    <a:pt x="456791" y="233411"/>
                    <a:pt x="436842" y="233411"/>
                  </a:cubicBezTo>
                  <a:cubicBezTo>
                    <a:pt x="436842" y="233411"/>
                    <a:pt x="436842" y="233411"/>
                    <a:pt x="436842" y="373612"/>
                  </a:cubicBezTo>
                  <a:lnTo>
                    <a:pt x="362031" y="373612"/>
                  </a:lnTo>
                  <a:cubicBezTo>
                    <a:pt x="362031" y="373612"/>
                    <a:pt x="362031" y="373612"/>
                    <a:pt x="362031" y="233411"/>
                  </a:cubicBezTo>
                  <a:cubicBezTo>
                    <a:pt x="362031" y="233411"/>
                    <a:pt x="362031" y="233411"/>
                    <a:pt x="342081" y="233411"/>
                  </a:cubicBezTo>
                  <a:cubicBezTo>
                    <a:pt x="342081" y="233411"/>
                    <a:pt x="342081" y="233411"/>
                    <a:pt x="342081" y="213383"/>
                  </a:cubicBezTo>
                  <a:cubicBezTo>
                    <a:pt x="342081" y="203368"/>
                    <a:pt x="352056" y="193354"/>
                    <a:pt x="362031" y="193354"/>
                  </a:cubicBezTo>
                  <a:close/>
                  <a:moveTo>
                    <a:pt x="218644" y="193354"/>
                  </a:moveTo>
                  <a:cubicBezTo>
                    <a:pt x="218644" y="193354"/>
                    <a:pt x="218644" y="193354"/>
                    <a:pt x="293455" y="193354"/>
                  </a:cubicBezTo>
                  <a:cubicBezTo>
                    <a:pt x="303429" y="193354"/>
                    <a:pt x="313404" y="203368"/>
                    <a:pt x="313404" y="213383"/>
                  </a:cubicBezTo>
                  <a:cubicBezTo>
                    <a:pt x="313404" y="213383"/>
                    <a:pt x="313404" y="213383"/>
                    <a:pt x="313404" y="233411"/>
                  </a:cubicBezTo>
                  <a:cubicBezTo>
                    <a:pt x="313404" y="233411"/>
                    <a:pt x="313404" y="233411"/>
                    <a:pt x="293455" y="233411"/>
                  </a:cubicBezTo>
                  <a:cubicBezTo>
                    <a:pt x="293455" y="233411"/>
                    <a:pt x="293455" y="233411"/>
                    <a:pt x="293455" y="373612"/>
                  </a:cubicBezTo>
                  <a:lnTo>
                    <a:pt x="213656" y="373612"/>
                  </a:lnTo>
                  <a:cubicBezTo>
                    <a:pt x="213656" y="373612"/>
                    <a:pt x="213656" y="373612"/>
                    <a:pt x="213656" y="233411"/>
                  </a:cubicBezTo>
                  <a:cubicBezTo>
                    <a:pt x="213656" y="233411"/>
                    <a:pt x="213656" y="233411"/>
                    <a:pt x="198694" y="233411"/>
                  </a:cubicBezTo>
                  <a:cubicBezTo>
                    <a:pt x="198694" y="233411"/>
                    <a:pt x="198694" y="233411"/>
                    <a:pt x="198694" y="213383"/>
                  </a:cubicBezTo>
                  <a:cubicBezTo>
                    <a:pt x="198694" y="203368"/>
                    <a:pt x="208669" y="193354"/>
                    <a:pt x="218644" y="193354"/>
                  </a:cubicBezTo>
                  <a:close/>
                  <a:moveTo>
                    <a:pt x="73208" y="193354"/>
                  </a:moveTo>
                  <a:cubicBezTo>
                    <a:pt x="73208" y="193354"/>
                    <a:pt x="73208" y="193354"/>
                    <a:pt x="148019" y="193354"/>
                  </a:cubicBezTo>
                  <a:cubicBezTo>
                    <a:pt x="157993" y="193354"/>
                    <a:pt x="167968" y="203368"/>
                    <a:pt x="167968" y="213383"/>
                  </a:cubicBezTo>
                  <a:cubicBezTo>
                    <a:pt x="167968" y="213383"/>
                    <a:pt x="167968" y="213383"/>
                    <a:pt x="167968" y="233411"/>
                  </a:cubicBezTo>
                  <a:cubicBezTo>
                    <a:pt x="167968" y="233411"/>
                    <a:pt x="167968" y="233411"/>
                    <a:pt x="148019" y="233411"/>
                  </a:cubicBezTo>
                  <a:cubicBezTo>
                    <a:pt x="148019" y="233411"/>
                    <a:pt x="148019" y="233411"/>
                    <a:pt x="148019" y="373612"/>
                  </a:cubicBezTo>
                  <a:lnTo>
                    <a:pt x="73208" y="373612"/>
                  </a:lnTo>
                  <a:cubicBezTo>
                    <a:pt x="73208" y="373612"/>
                    <a:pt x="73208" y="373612"/>
                    <a:pt x="73208" y="233411"/>
                  </a:cubicBezTo>
                  <a:cubicBezTo>
                    <a:pt x="73208" y="233411"/>
                    <a:pt x="73208" y="233411"/>
                    <a:pt x="53258" y="233411"/>
                  </a:cubicBezTo>
                  <a:cubicBezTo>
                    <a:pt x="53258" y="233411"/>
                    <a:pt x="53258" y="233411"/>
                    <a:pt x="53258" y="213383"/>
                  </a:cubicBezTo>
                  <a:cubicBezTo>
                    <a:pt x="53258" y="203368"/>
                    <a:pt x="63233" y="193354"/>
                    <a:pt x="73208" y="193354"/>
                  </a:cubicBezTo>
                  <a:close/>
                  <a:moveTo>
                    <a:pt x="234079" y="68402"/>
                  </a:moveTo>
                  <a:cubicBezTo>
                    <a:pt x="234079" y="68402"/>
                    <a:pt x="234079" y="68402"/>
                    <a:pt x="169334" y="108199"/>
                  </a:cubicBezTo>
                  <a:cubicBezTo>
                    <a:pt x="169334" y="108199"/>
                    <a:pt x="169334" y="108199"/>
                    <a:pt x="169334" y="113174"/>
                  </a:cubicBezTo>
                  <a:cubicBezTo>
                    <a:pt x="169334" y="113174"/>
                    <a:pt x="169334" y="113174"/>
                    <a:pt x="174314" y="113174"/>
                  </a:cubicBezTo>
                  <a:lnTo>
                    <a:pt x="333687" y="113174"/>
                  </a:lnTo>
                  <a:cubicBezTo>
                    <a:pt x="338667" y="113174"/>
                    <a:pt x="338667" y="113174"/>
                    <a:pt x="338667" y="113174"/>
                  </a:cubicBezTo>
                  <a:cubicBezTo>
                    <a:pt x="338667" y="108199"/>
                    <a:pt x="338667" y="108199"/>
                    <a:pt x="338667" y="108199"/>
                  </a:cubicBezTo>
                  <a:cubicBezTo>
                    <a:pt x="338667" y="108199"/>
                    <a:pt x="338667" y="108199"/>
                    <a:pt x="273922" y="68402"/>
                  </a:cubicBezTo>
                  <a:cubicBezTo>
                    <a:pt x="258981" y="63428"/>
                    <a:pt x="249020" y="63428"/>
                    <a:pt x="234079" y="68402"/>
                  </a:cubicBezTo>
                  <a:close/>
                  <a:moveTo>
                    <a:pt x="234079" y="3732"/>
                  </a:moveTo>
                  <a:cubicBezTo>
                    <a:pt x="249020" y="-1243"/>
                    <a:pt x="258981" y="-1243"/>
                    <a:pt x="273922" y="3732"/>
                  </a:cubicBezTo>
                  <a:lnTo>
                    <a:pt x="488079" y="123123"/>
                  </a:lnTo>
                  <a:cubicBezTo>
                    <a:pt x="498039" y="128098"/>
                    <a:pt x="508000" y="143022"/>
                    <a:pt x="508000" y="157946"/>
                  </a:cubicBezTo>
                  <a:cubicBezTo>
                    <a:pt x="508000" y="157946"/>
                    <a:pt x="508000" y="157946"/>
                    <a:pt x="508000" y="172870"/>
                  </a:cubicBezTo>
                  <a:cubicBezTo>
                    <a:pt x="508000" y="172870"/>
                    <a:pt x="508000" y="172870"/>
                    <a:pt x="0" y="172870"/>
                  </a:cubicBezTo>
                  <a:cubicBezTo>
                    <a:pt x="0" y="172870"/>
                    <a:pt x="0" y="172870"/>
                    <a:pt x="0" y="157946"/>
                  </a:cubicBezTo>
                  <a:cubicBezTo>
                    <a:pt x="0" y="143022"/>
                    <a:pt x="9961" y="128098"/>
                    <a:pt x="19922" y="123123"/>
                  </a:cubicBezTo>
                  <a:cubicBezTo>
                    <a:pt x="19922" y="123123"/>
                    <a:pt x="19922" y="123123"/>
                    <a:pt x="234079" y="37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701360" y="1239398"/>
            <a:ext cx="1826003" cy="2826470"/>
            <a:chOff x="4935146" y="1652531"/>
            <a:chExt cx="2434670" cy="3768626"/>
          </a:xfrm>
        </p:grpSpPr>
        <p:sp>
          <p:nvSpPr>
            <p:cNvPr id="16" name="泪滴形 15"/>
            <p:cNvSpPr/>
            <p:nvPr/>
          </p:nvSpPr>
          <p:spPr>
            <a:xfrm rot="10800000">
              <a:off x="5275733" y="1652531"/>
              <a:ext cx="1753497" cy="1753497"/>
            </a:xfrm>
            <a:prstGeom prst="teardrop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572058" y="1956179"/>
              <a:ext cx="1160847" cy="116084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935146" y="4290731"/>
              <a:ext cx="2434670" cy="1130426"/>
              <a:chOff x="4935146" y="4290731"/>
              <a:chExt cx="2434670" cy="1130426"/>
            </a:xfrm>
          </p:grpSpPr>
          <p:sp>
            <p:nvSpPr>
              <p:cNvPr id="20" name="文本框 55"/>
              <p:cNvSpPr txBox="1"/>
              <p:nvPr/>
            </p:nvSpPr>
            <p:spPr>
              <a:xfrm>
                <a:off x="4935146" y="4996425"/>
                <a:ext cx="2434670" cy="424732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1">
                <a:normAutofit fontScale="92500" lnSpcReduction="1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21" name="文本框 56"/>
              <p:cNvSpPr txBox="1"/>
              <p:nvPr/>
            </p:nvSpPr>
            <p:spPr>
              <a:xfrm>
                <a:off x="4935146" y="4290731"/>
                <a:ext cx="2434670" cy="323165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1">
                <a:normAutofit lnSpcReduction="10000"/>
              </a:bodyPr>
              <a:lstStyle/>
              <a:p>
                <a:pPr algn="ctr"/>
                <a:r>
                  <a:rPr lang="zh-CN" altLang="en-US" sz="1600" b="1" dirty="0">
                    <a:solidFill>
                      <a:srgbClr val="595959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2" name="文本框 31"/>
              <p:cNvSpPr txBox="1"/>
              <p:nvPr/>
            </p:nvSpPr>
            <p:spPr>
              <a:xfrm>
                <a:off x="5829316" y="4701857"/>
                <a:ext cx="646331" cy="294568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/>
              </a:bodyPr>
              <a:lstStyle/>
              <a:p>
                <a:r>
                  <a:rPr lang="zh-CN" altLang="en-US" sz="1200" b="1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关键词</a:t>
                </a:r>
              </a:p>
            </p:txBody>
          </p:sp>
        </p:grpSp>
        <p:sp>
          <p:nvSpPr>
            <p:cNvPr id="19" name="任意多边形: 形状 18"/>
            <p:cNvSpPr>
              <a:spLocks/>
            </p:cNvSpPr>
            <p:nvPr/>
          </p:nvSpPr>
          <p:spPr bwMode="auto">
            <a:xfrm>
              <a:off x="5909593" y="2293714"/>
              <a:ext cx="485776" cy="486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558" y="21600"/>
                  </a:moveTo>
                  <a:cubicBezTo>
                    <a:pt x="1006" y="21600"/>
                    <a:pt x="1006" y="21600"/>
                    <a:pt x="1006" y="21600"/>
                  </a:cubicBezTo>
                  <a:cubicBezTo>
                    <a:pt x="503" y="21600"/>
                    <a:pt x="0" y="21303"/>
                    <a:pt x="0" y="20412"/>
                  </a:cubicBezTo>
                  <a:cubicBezTo>
                    <a:pt x="0" y="1188"/>
                    <a:pt x="0" y="1188"/>
                    <a:pt x="0" y="1188"/>
                  </a:cubicBezTo>
                  <a:cubicBezTo>
                    <a:pt x="0" y="594"/>
                    <a:pt x="503" y="0"/>
                    <a:pt x="1006" y="0"/>
                  </a:cubicBezTo>
                  <a:cubicBezTo>
                    <a:pt x="1509" y="0"/>
                    <a:pt x="2013" y="594"/>
                    <a:pt x="2013" y="1188"/>
                  </a:cubicBezTo>
                  <a:cubicBezTo>
                    <a:pt x="2013" y="16508"/>
                    <a:pt x="2013" y="16508"/>
                    <a:pt x="2013" y="16508"/>
                  </a:cubicBezTo>
                  <a:cubicBezTo>
                    <a:pt x="2013" y="19181"/>
                    <a:pt x="2013" y="19181"/>
                    <a:pt x="2013" y="19181"/>
                  </a:cubicBezTo>
                  <a:cubicBezTo>
                    <a:pt x="20558" y="19181"/>
                    <a:pt x="20558" y="19181"/>
                    <a:pt x="20558" y="19181"/>
                  </a:cubicBezTo>
                  <a:cubicBezTo>
                    <a:pt x="21348" y="19181"/>
                    <a:pt x="21600" y="19818"/>
                    <a:pt x="21600" y="20412"/>
                  </a:cubicBezTo>
                  <a:cubicBezTo>
                    <a:pt x="21600" y="21303"/>
                    <a:pt x="21348" y="21600"/>
                    <a:pt x="20558" y="21600"/>
                  </a:cubicBezTo>
                  <a:close/>
                  <a:moveTo>
                    <a:pt x="18294" y="17993"/>
                  </a:moveTo>
                  <a:cubicBezTo>
                    <a:pt x="16245" y="17993"/>
                    <a:pt x="16245" y="17993"/>
                    <a:pt x="16245" y="17993"/>
                  </a:cubicBezTo>
                  <a:cubicBezTo>
                    <a:pt x="15742" y="17993"/>
                    <a:pt x="15239" y="17696"/>
                    <a:pt x="15239" y="16805"/>
                  </a:cubicBezTo>
                  <a:cubicBezTo>
                    <a:pt x="15239" y="8402"/>
                    <a:pt x="15239" y="8402"/>
                    <a:pt x="15239" y="8402"/>
                  </a:cubicBezTo>
                  <a:cubicBezTo>
                    <a:pt x="15239" y="7808"/>
                    <a:pt x="15742" y="7214"/>
                    <a:pt x="16245" y="7214"/>
                  </a:cubicBezTo>
                  <a:cubicBezTo>
                    <a:pt x="18294" y="7214"/>
                    <a:pt x="18294" y="7214"/>
                    <a:pt x="18294" y="7214"/>
                  </a:cubicBezTo>
                  <a:cubicBezTo>
                    <a:pt x="18797" y="7214"/>
                    <a:pt x="19300" y="7808"/>
                    <a:pt x="19300" y="8402"/>
                  </a:cubicBezTo>
                  <a:cubicBezTo>
                    <a:pt x="19300" y="16805"/>
                    <a:pt x="19300" y="16805"/>
                    <a:pt x="19300" y="16805"/>
                  </a:cubicBezTo>
                  <a:cubicBezTo>
                    <a:pt x="19300" y="17696"/>
                    <a:pt x="18797" y="17993"/>
                    <a:pt x="18294" y="17993"/>
                  </a:cubicBezTo>
                  <a:close/>
                  <a:moveTo>
                    <a:pt x="12435" y="17993"/>
                  </a:moveTo>
                  <a:cubicBezTo>
                    <a:pt x="10423" y="17993"/>
                    <a:pt x="10423" y="17993"/>
                    <a:pt x="10423" y="17993"/>
                  </a:cubicBezTo>
                  <a:cubicBezTo>
                    <a:pt x="9919" y="17993"/>
                    <a:pt x="9380" y="17696"/>
                    <a:pt x="9380" y="16805"/>
                  </a:cubicBezTo>
                  <a:cubicBezTo>
                    <a:pt x="9380" y="3607"/>
                    <a:pt x="9380" y="3607"/>
                    <a:pt x="9380" y="3607"/>
                  </a:cubicBezTo>
                  <a:cubicBezTo>
                    <a:pt x="9380" y="3013"/>
                    <a:pt x="9919" y="2419"/>
                    <a:pt x="10423" y="2419"/>
                  </a:cubicBezTo>
                  <a:cubicBezTo>
                    <a:pt x="12435" y="2419"/>
                    <a:pt x="12435" y="2419"/>
                    <a:pt x="12435" y="2419"/>
                  </a:cubicBezTo>
                  <a:cubicBezTo>
                    <a:pt x="13190" y="2419"/>
                    <a:pt x="13442" y="3013"/>
                    <a:pt x="13442" y="3607"/>
                  </a:cubicBezTo>
                  <a:cubicBezTo>
                    <a:pt x="13442" y="16805"/>
                    <a:pt x="13442" y="16805"/>
                    <a:pt x="13442" y="16805"/>
                  </a:cubicBezTo>
                  <a:cubicBezTo>
                    <a:pt x="13442" y="17696"/>
                    <a:pt x="13190" y="17993"/>
                    <a:pt x="12435" y="17993"/>
                  </a:cubicBezTo>
                  <a:close/>
                  <a:moveTo>
                    <a:pt x="6865" y="17993"/>
                  </a:moveTo>
                  <a:cubicBezTo>
                    <a:pt x="4816" y="17993"/>
                    <a:pt x="4816" y="17993"/>
                    <a:pt x="4816" y="17993"/>
                  </a:cubicBezTo>
                  <a:cubicBezTo>
                    <a:pt x="4061" y="17993"/>
                    <a:pt x="3810" y="17696"/>
                    <a:pt x="3810" y="16805"/>
                  </a:cubicBezTo>
                  <a:cubicBezTo>
                    <a:pt x="3810" y="14386"/>
                    <a:pt x="3810" y="14386"/>
                    <a:pt x="3810" y="14386"/>
                  </a:cubicBezTo>
                  <a:cubicBezTo>
                    <a:pt x="3810" y="13792"/>
                    <a:pt x="4061" y="13198"/>
                    <a:pt x="4816" y="13198"/>
                  </a:cubicBezTo>
                  <a:cubicBezTo>
                    <a:pt x="6865" y="13198"/>
                    <a:pt x="6865" y="13198"/>
                    <a:pt x="6865" y="13198"/>
                  </a:cubicBezTo>
                  <a:cubicBezTo>
                    <a:pt x="7368" y="13198"/>
                    <a:pt x="7871" y="13792"/>
                    <a:pt x="7871" y="14386"/>
                  </a:cubicBezTo>
                  <a:cubicBezTo>
                    <a:pt x="7871" y="16805"/>
                    <a:pt x="7871" y="16805"/>
                    <a:pt x="7871" y="16805"/>
                  </a:cubicBezTo>
                  <a:cubicBezTo>
                    <a:pt x="7871" y="17696"/>
                    <a:pt x="7368" y="17993"/>
                    <a:pt x="6865" y="17993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910431" y="1239398"/>
            <a:ext cx="1826003" cy="2826470"/>
            <a:chOff x="8717855" y="1652531"/>
            <a:chExt cx="2434670" cy="3768626"/>
          </a:xfrm>
        </p:grpSpPr>
        <p:sp>
          <p:nvSpPr>
            <p:cNvPr id="9" name="泪滴形 8"/>
            <p:cNvSpPr/>
            <p:nvPr/>
          </p:nvSpPr>
          <p:spPr>
            <a:xfrm rot="10800000">
              <a:off x="9058442" y="1652531"/>
              <a:ext cx="1753497" cy="1753497"/>
            </a:xfrm>
            <a:prstGeom prst="teardrop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9354767" y="1952696"/>
              <a:ext cx="1160847" cy="116084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8717855" y="4291125"/>
              <a:ext cx="2434670" cy="1130032"/>
              <a:chOff x="8717855" y="4291125"/>
              <a:chExt cx="2434670" cy="1130032"/>
            </a:xfrm>
          </p:grpSpPr>
          <p:sp>
            <p:nvSpPr>
              <p:cNvPr id="13" name="文本框 57"/>
              <p:cNvSpPr txBox="1"/>
              <p:nvPr/>
            </p:nvSpPr>
            <p:spPr>
              <a:xfrm>
                <a:off x="8717855" y="4996425"/>
                <a:ext cx="2434670" cy="424732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1">
                <a:normAutofit fontScale="92500" lnSpcReduction="1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14" name="文本框 58"/>
              <p:cNvSpPr txBox="1"/>
              <p:nvPr/>
            </p:nvSpPr>
            <p:spPr>
              <a:xfrm>
                <a:off x="8717855" y="4291125"/>
                <a:ext cx="2434670" cy="323165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1">
                <a:normAutofit lnSpcReduction="10000"/>
              </a:bodyPr>
              <a:lstStyle/>
              <a:p>
                <a:pPr algn="ctr"/>
                <a:r>
                  <a:rPr lang="zh-CN" altLang="en-US" sz="1600" b="1" dirty="0">
                    <a:solidFill>
                      <a:srgbClr val="595959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5" name="文本框 32"/>
              <p:cNvSpPr txBox="1"/>
              <p:nvPr/>
            </p:nvSpPr>
            <p:spPr>
              <a:xfrm>
                <a:off x="9612025" y="4701857"/>
                <a:ext cx="646331" cy="294568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/>
              </a:bodyPr>
              <a:lstStyle/>
              <a:p>
                <a:r>
                  <a:rPr lang="zh-CN" altLang="en-US" sz="1200" b="1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关键词</a:t>
                </a:r>
              </a:p>
            </p:txBody>
          </p:sp>
        </p:grpSp>
        <p:sp>
          <p:nvSpPr>
            <p:cNvPr id="12" name="任意多边形: 形状 11"/>
            <p:cNvSpPr>
              <a:spLocks/>
            </p:cNvSpPr>
            <p:nvPr/>
          </p:nvSpPr>
          <p:spPr bwMode="auto">
            <a:xfrm>
              <a:off x="9692190" y="2299484"/>
              <a:ext cx="486000" cy="486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3413" y="19459"/>
                  </a:moveTo>
                  <a:cubicBezTo>
                    <a:pt x="3413" y="20724"/>
                    <a:pt x="4778" y="21600"/>
                    <a:pt x="6046" y="21600"/>
                  </a:cubicBezTo>
                  <a:cubicBezTo>
                    <a:pt x="7363" y="21600"/>
                    <a:pt x="8191" y="20724"/>
                    <a:pt x="8191" y="19459"/>
                  </a:cubicBezTo>
                  <a:cubicBezTo>
                    <a:pt x="8191" y="18146"/>
                    <a:pt x="7363" y="16832"/>
                    <a:pt x="6046" y="16832"/>
                  </a:cubicBezTo>
                  <a:cubicBezTo>
                    <a:pt x="4778" y="16832"/>
                    <a:pt x="3413" y="18146"/>
                    <a:pt x="3413" y="19459"/>
                  </a:cubicBezTo>
                  <a:close/>
                  <a:moveTo>
                    <a:pt x="15554" y="19459"/>
                  </a:moveTo>
                  <a:cubicBezTo>
                    <a:pt x="15554" y="20724"/>
                    <a:pt x="16822" y="21600"/>
                    <a:pt x="18138" y="21600"/>
                  </a:cubicBezTo>
                  <a:cubicBezTo>
                    <a:pt x="19455" y="21600"/>
                    <a:pt x="20332" y="20724"/>
                    <a:pt x="20332" y="19459"/>
                  </a:cubicBezTo>
                  <a:cubicBezTo>
                    <a:pt x="20332" y="18146"/>
                    <a:pt x="19455" y="16832"/>
                    <a:pt x="18138" y="16832"/>
                  </a:cubicBezTo>
                  <a:cubicBezTo>
                    <a:pt x="16822" y="16832"/>
                    <a:pt x="15554" y="18146"/>
                    <a:pt x="15554" y="19459"/>
                  </a:cubicBezTo>
                  <a:close/>
                  <a:moveTo>
                    <a:pt x="7753" y="13816"/>
                  </a:moveTo>
                  <a:cubicBezTo>
                    <a:pt x="21161" y="9924"/>
                    <a:pt x="21161" y="9924"/>
                    <a:pt x="21161" y="9924"/>
                  </a:cubicBezTo>
                  <a:cubicBezTo>
                    <a:pt x="21600" y="9924"/>
                    <a:pt x="21600" y="9486"/>
                    <a:pt x="21600" y="9097"/>
                  </a:cubicBezTo>
                  <a:cubicBezTo>
                    <a:pt x="21600" y="2627"/>
                    <a:pt x="21600" y="2627"/>
                    <a:pt x="21600" y="2627"/>
                  </a:cubicBezTo>
                  <a:cubicBezTo>
                    <a:pt x="4778" y="2627"/>
                    <a:pt x="4778" y="2627"/>
                    <a:pt x="4778" y="2627"/>
                  </a:cubicBezTo>
                  <a:cubicBezTo>
                    <a:pt x="4778" y="486"/>
                    <a:pt x="4778" y="486"/>
                    <a:pt x="4778" y="486"/>
                  </a:cubicBezTo>
                  <a:lnTo>
                    <a:pt x="4340" y="0"/>
                  </a:lnTo>
                  <a:cubicBezTo>
                    <a:pt x="439" y="0"/>
                    <a:pt x="439" y="0"/>
                    <a:pt x="439" y="0"/>
                  </a:cubicBezTo>
                  <a:cubicBezTo>
                    <a:pt x="0" y="0"/>
                    <a:pt x="0" y="486"/>
                    <a:pt x="0" y="486"/>
                  </a:cubicBezTo>
                  <a:cubicBezTo>
                    <a:pt x="0" y="2627"/>
                    <a:pt x="0" y="2627"/>
                    <a:pt x="0" y="2627"/>
                  </a:cubicBezTo>
                  <a:cubicBezTo>
                    <a:pt x="2194" y="2627"/>
                    <a:pt x="2194" y="2627"/>
                    <a:pt x="2194" y="2627"/>
                  </a:cubicBezTo>
                  <a:cubicBezTo>
                    <a:pt x="4778" y="13378"/>
                    <a:pt x="4778" y="13378"/>
                    <a:pt x="4778" y="13378"/>
                  </a:cubicBezTo>
                  <a:cubicBezTo>
                    <a:pt x="4778" y="14692"/>
                    <a:pt x="4778" y="14692"/>
                    <a:pt x="4778" y="14692"/>
                  </a:cubicBezTo>
                  <a:cubicBezTo>
                    <a:pt x="4778" y="16443"/>
                    <a:pt x="4778" y="16443"/>
                    <a:pt x="4778" y="16443"/>
                  </a:cubicBezTo>
                  <a:cubicBezTo>
                    <a:pt x="4778" y="16832"/>
                    <a:pt x="5168" y="16832"/>
                    <a:pt x="5168" y="16832"/>
                  </a:cubicBezTo>
                  <a:cubicBezTo>
                    <a:pt x="6046" y="16832"/>
                    <a:pt x="6046" y="16832"/>
                    <a:pt x="6046" y="16832"/>
                  </a:cubicBezTo>
                  <a:cubicBezTo>
                    <a:pt x="18138" y="16832"/>
                    <a:pt x="18138" y="16832"/>
                    <a:pt x="18138" y="16832"/>
                  </a:cubicBezTo>
                  <a:cubicBezTo>
                    <a:pt x="21161" y="16832"/>
                    <a:pt x="21161" y="16832"/>
                    <a:pt x="21161" y="16832"/>
                  </a:cubicBezTo>
                  <a:cubicBezTo>
                    <a:pt x="21600" y="16832"/>
                    <a:pt x="21600" y="16832"/>
                    <a:pt x="21600" y="16443"/>
                  </a:cubicBezTo>
                  <a:cubicBezTo>
                    <a:pt x="21600" y="14692"/>
                    <a:pt x="21600" y="14692"/>
                    <a:pt x="21600" y="14692"/>
                  </a:cubicBezTo>
                  <a:cubicBezTo>
                    <a:pt x="8191" y="14692"/>
                    <a:pt x="8191" y="14692"/>
                    <a:pt x="8191" y="14692"/>
                  </a:cubicBezTo>
                  <a:cubicBezTo>
                    <a:pt x="6485" y="14692"/>
                    <a:pt x="6485" y="13816"/>
                    <a:pt x="7753" y="13816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30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808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/>
          <p:cNvSpPr txBox="1"/>
          <p:nvPr/>
        </p:nvSpPr>
        <p:spPr>
          <a:xfrm>
            <a:off x="2843808" y="2188552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明年工作计划</a:t>
            </a:r>
            <a:endParaRPr lang="en-GB" altLang="zh-CN" sz="4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49"/>
          <p:cNvSpPr txBox="1"/>
          <p:nvPr/>
        </p:nvSpPr>
        <p:spPr>
          <a:xfrm>
            <a:off x="3664070" y="2952695"/>
            <a:ext cx="27801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请替换文字内容，点击添加相关标题文字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6D2A0B2A-1610-409D-920C-810C557454AA}"/>
              </a:ext>
            </a:extLst>
          </p:cNvPr>
          <p:cNvGrpSpPr/>
          <p:nvPr/>
        </p:nvGrpSpPr>
        <p:grpSpPr>
          <a:xfrm>
            <a:off x="4079394" y="987574"/>
            <a:ext cx="944424" cy="944424"/>
            <a:chOff x="4079394" y="987574"/>
            <a:chExt cx="944424" cy="94442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xmlns="" id="{E90B594F-7FB7-447D-9D07-8A9103143CAB}"/>
                </a:ext>
              </a:extLst>
            </p:cNvPr>
            <p:cNvGrpSpPr/>
            <p:nvPr/>
          </p:nvGrpSpPr>
          <p:grpSpPr>
            <a:xfrm>
              <a:off x="4079394" y="987574"/>
              <a:ext cx="944424" cy="944424"/>
              <a:chOff x="3059832" y="3339719"/>
              <a:chExt cx="3607562" cy="3607562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xmlns="" id="{6885C442-C18A-41BA-80C1-CEEC87E7FED2}"/>
                  </a:ext>
                </a:extLst>
              </p:cNvPr>
              <p:cNvSpPr/>
              <p:nvPr/>
            </p:nvSpPr>
            <p:spPr>
              <a:xfrm>
                <a:off x="3059832" y="3339719"/>
                <a:ext cx="3607562" cy="3607562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xmlns="" id="{C9EE98DC-C4D7-45D2-9B1E-E7CAD734124D}"/>
                  </a:ext>
                </a:extLst>
              </p:cNvPr>
              <p:cNvGrpSpPr/>
              <p:nvPr/>
            </p:nvGrpSpPr>
            <p:grpSpPr>
              <a:xfrm>
                <a:off x="3168200" y="3448087"/>
                <a:ext cx="3390828" cy="3390828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15" name="同心圆 69">
                  <a:extLst>
                    <a:ext uri="{FF2B5EF4-FFF2-40B4-BE49-F238E27FC236}">
                      <a16:creationId xmlns:a16="http://schemas.microsoft.com/office/drawing/2014/main" xmlns="" id="{8FF0C7EC-88AD-438F-96B5-AAD229C50672}"/>
                    </a:ext>
                  </a:extLst>
                </p:cNvPr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C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xmlns="" id="{028C3A4C-ED88-4856-B81D-BAF4697F197E}"/>
                    </a:ext>
                  </a:extLst>
                </p:cNvPr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C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xmlns="" id="{81E7EDA2-A37A-4FA7-A5BE-D541977730CE}"/>
                </a:ext>
              </a:extLst>
            </p:cNvPr>
            <p:cNvSpPr txBox="1"/>
            <p:nvPr/>
          </p:nvSpPr>
          <p:spPr>
            <a:xfrm>
              <a:off x="4245847" y="1251405"/>
              <a:ext cx="491962" cy="530915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rgbClr val="029BA8"/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2F36F77B-AA7C-4805-BAC1-3A32916AA194}"/>
              </a:ext>
            </a:extLst>
          </p:cNvPr>
          <p:cNvGrpSpPr/>
          <p:nvPr/>
        </p:nvGrpSpPr>
        <p:grpSpPr>
          <a:xfrm>
            <a:off x="6262119" y="3766119"/>
            <a:ext cx="2449947" cy="1110678"/>
            <a:chOff x="-7671361" y="446837"/>
            <a:chExt cx="14338755" cy="6500444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B3F2A0DC-49E3-4BA3-B41F-995E0671EDF5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BE3E9056-DE6E-494E-B393-BA29B4D4850F}"/>
                </a:ext>
              </a:extLst>
            </p:cNvPr>
            <p:cNvGrpSpPr/>
            <p:nvPr/>
          </p:nvGrpSpPr>
          <p:grpSpPr>
            <a:xfrm>
              <a:off x="-7671361" y="446837"/>
              <a:ext cx="14230389" cy="6392078"/>
              <a:chOff x="-12483718" y="-2867776"/>
              <a:chExt cx="16789018" cy="7541376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0" name="同心圆 35">
                <a:extLst>
                  <a:ext uri="{FF2B5EF4-FFF2-40B4-BE49-F238E27FC236}">
                    <a16:creationId xmlns:a16="http://schemas.microsoft.com/office/drawing/2014/main" xmlns="" id="{6AEFC9D1-7379-4917-99CF-624FA1303175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xmlns="" id="{2ED644A1-C027-47CC-87D4-96D504E2D1C8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xmlns="" id="{9BFBDF9D-F791-4E9B-BD45-947B2D68801B}"/>
                  </a:ext>
                </a:extLst>
              </p:cNvPr>
              <p:cNvSpPr/>
              <p:nvPr/>
            </p:nvSpPr>
            <p:spPr>
              <a:xfrm>
                <a:off x="-12483718" y="-2867776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40D3E439-633F-42F1-964C-EE8BC0AE7BBB}"/>
              </a:ext>
            </a:extLst>
          </p:cNvPr>
          <p:cNvGrpSpPr/>
          <p:nvPr/>
        </p:nvGrpSpPr>
        <p:grpSpPr>
          <a:xfrm>
            <a:off x="7418081" y="4056183"/>
            <a:ext cx="292233" cy="292233"/>
            <a:chOff x="3059832" y="3339719"/>
            <a:chExt cx="3607562" cy="3607562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3CA60F58-978F-4CD3-82C1-C1FD17DE834D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xmlns="" id="{B86E9E5B-4A03-4F14-99CB-217F8C8EAA70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6" name="同心圆 51">
                <a:extLst>
                  <a:ext uri="{FF2B5EF4-FFF2-40B4-BE49-F238E27FC236}">
                    <a16:creationId xmlns:a16="http://schemas.microsoft.com/office/drawing/2014/main" xmlns="" id="{5325E51C-A13E-4121-BC24-A4EB89F31166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xmlns="" id="{4FECC445-C1EF-4775-93E1-0EE6071FF373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ABD4868F-FB66-4D10-B3B2-CDC083008B79}"/>
              </a:ext>
            </a:extLst>
          </p:cNvPr>
          <p:cNvGrpSpPr/>
          <p:nvPr/>
        </p:nvGrpSpPr>
        <p:grpSpPr>
          <a:xfrm>
            <a:off x="8400867" y="3517256"/>
            <a:ext cx="292233" cy="292233"/>
            <a:chOff x="3059832" y="3339719"/>
            <a:chExt cx="3607562" cy="360756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E60FEF33-2581-49CC-9D50-5557541DC2F7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xmlns="" id="{3550DD71-3CF0-4A43-82D8-02282A64950D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1" name="同心圆 51">
                <a:extLst>
                  <a:ext uri="{FF2B5EF4-FFF2-40B4-BE49-F238E27FC236}">
                    <a16:creationId xmlns:a16="http://schemas.microsoft.com/office/drawing/2014/main" xmlns="" id="{789CAAF3-E6E9-4FD0-97DB-EE4EE7814C42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xmlns="" id="{355C0039-67E0-41A9-AE8C-F3F506AC43B4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FEA26365-C12D-49FA-AEFF-BE33BE0EEBF9}"/>
              </a:ext>
            </a:extLst>
          </p:cNvPr>
          <p:cNvGrpSpPr/>
          <p:nvPr/>
        </p:nvGrpSpPr>
        <p:grpSpPr>
          <a:xfrm>
            <a:off x="7392796" y="3625404"/>
            <a:ext cx="179386" cy="179386"/>
            <a:chOff x="3059832" y="3339719"/>
            <a:chExt cx="3607562" cy="3607562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20D0D84F-9586-416F-A13E-6F44C2141127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xmlns="" id="{FB7B6E22-A6D7-466A-BBC2-D85BA30EA27C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51">
                <a:extLst>
                  <a:ext uri="{FF2B5EF4-FFF2-40B4-BE49-F238E27FC236}">
                    <a16:creationId xmlns:a16="http://schemas.microsoft.com/office/drawing/2014/main" xmlns="" id="{A55E8BC9-A1F6-4312-97F5-F5428505A839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xmlns="" id="{33D6D9A5-E9F7-4065-978F-88EDA452280B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C75818D8-F365-43DA-A5F2-0BDD3EAE86B2}"/>
              </a:ext>
            </a:extLst>
          </p:cNvPr>
          <p:cNvGrpSpPr/>
          <p:nvPr/>
        </p:nvGrpSpPr>
        <p:grpSpPr>
          <a:xfrm>
            <a:off x="1187624" y="4348416"/>
            <a:ext cx="616395" cy="616395"/>
            <a:chOff x="3059832" y="3339719"/>
            <a:chExt cx="3607562" cy="3607562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667F69A5-AC1E-4229-869D-AD86A6BB9C56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xmlns="" id="{8AEF988F-3624-483A-9F1D-CF99A6255494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1" name="同心圆 35">
                <a:extLst>
                  <a:ext uri="{FF2B5EF4-FFF2-40B4-BE49-F238E27FC236}">
                    <a16:creationId xmlns:a16="http://schemas.microsoft.com/office/drawing/2014/main" xmlns="" id="{1C802583-50D1-4EC1-BAA9-E78D50E36835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xmlns="" id="{53AD54FA-563A-4678-A43F-5516A70BDE53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670212F2-B529-4011-9A04-C9B58645E0B3}"/>
              </a:ext>
            </a:extLst>
          </p:cNvPr>
          <p:cNvGrpSpPr/>
          <p:nvPr/>
        </p:nvGrpSpPr>
        <p:grpSpPr>
          <a:xfrm>
            <a:off x="510034" y="4144197"/>
            <a:ext cx="292233" cy="292233"/>
            <a:chOff x="3059832" y="3339719"/>
            <a:chExt cx="3607562" cy="3607562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31154C50-BB2D-4753-85AB-2745DB87887B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xmlns="" id="{AF670406-813C-4F3B-A1BD-DE42D2FE668E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6" name="同心圆 51">
                <a:extLst>
                  <a:ext uri="{FF2B5EF4-FFF2-40B4-BE49-F238E27FC236}">
                    <a16:creationId xmlns:a16="http://schemas.microsoft.com/office/drawing/2014/main" xmlns="" id="{C03E970F-4FB2-4071-A961-0DC4E689DA03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xmlns="" id="{2533868A-276C-4888-8634-F6A22FF63A14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1E6B1781-32CB-476E-B1A8-AE25303DFF90}"/>
              </a:ext>
            </a:extLst>
          </p:cNvPr>
          <p:cNvGrpSpPr/>
          <p:nvPr/>
        </p:nvGrpSpPr>
        <p:grpSpPr>
          <a:xfrm>
            <a:off x="1492820" y="3605270"/>
            <a:ext cx="292233" cy="292233"/>
            <a:chOff x="3059832" y="3339719"/>
            <a:chExt cx="3607562" cy="3607562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72C3B3D4-CE32-4562-9C58-E54CE905412E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xmlns="" id="{87117154-8A0A-4515-B643-9392E093F27D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1" name="同心圆 51">
                <a:extLst>
                  <a:ext uri="{FF2B5EF4-FFF2-40B4-BE49-F238E27FC236}">
                    <a16:creationId xmlns:a16="http://schemas.microsoft.com/office/drawing/2014/main" xmlns="" id="{F14BA0EC-B723-4B2D-890C-098E4F6291F1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xmlns="" id="{6CEF9F10-187E-4B29-AE84-398A5AF20C43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64A6579F-B6DF-4AEC-BD51-DA79BAE78DE4}"/>
              </a:ext>
            </a:extLst>
          </p:cNvPr>
          <p:cNvGrpSpPr/>
          <p:nvPr/>
        </p:nvGrpSpPr>
        <p:grpSpPr>
          <a:xfrm>
            <a:off x="484749" y="3713418"/>
            <a:ext cx="179386" cy="179386"/>
            <a:chOff x="3059832" y="3339719"/>
            <a:chExt cx="3607562" cy="3607562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22DE6AEB-E380-43E1-976A-EF9F7E6BD2A8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xmlns="" id="{97437B19-DD85-4A55-809B-494F16701602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6" name="同心圆 51">
                <a:extLst>
                  <a:ext uri="{FF2B5EF4-FFF2-40B4-BE49-F238E27FC236}">
                    <a16:creationId xmlns:a16="http://schemas.microsoft.com/office/drawing/2014/main" xmlns="" id="{394EFAC1-C959-4537-B543-DB8F6F81CC87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xmlns="" id="{30F02F88-D53C-47C0-86DD-B254A75C7C2B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0AB797D0-7119-4CA6-BC59-D739EFF7D94D}"/>
              </a:ext>
            </a:extLst>
          </p:cNvPr>
          <p:cNvGrpSpPr/>
          <p:nvPr/>
        </p:nvGrpSpPr>
        <p:grpSpPr>
          <a:xfrm>
            <a:off x="2447225" y="4306775"/>
            <a:ext cx="292233" cy="292233"/>
            <a:chOff x="3059832" y="3339719"/>
            <a:chExt cx="3607562" cy="3607562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B4B56EFD-20B0-4B0C-A57C-0FFD39488C5D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xmlns="" id="{41243AF7-2BF3-44A0-93B3-509E16C4B076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1" name="同心圆 51">
                <a:extLst>
                  <a:ext uri="{FF2B5EF4-FFF2-40B4-BE49-F238E27FC236}">
                    <a16:creationId xmlns:a16="http://schemas.microsoft.com/office/drawing/2014/main" xmlns="" id="{4B1BCBC1-3F81-4A34-AB32-C2B8E9824DA8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xmlns="" id="{0319E509-AEAE-45F6-A95D-B7E89342DE50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xmlns="" id="{B5B7E3B9-DA5E-4C2E-92F3-143C0949FBFB}"/>
              </a:ext>
            </a:extLst>
          </p:cNvPr>
          <p:cNvGrpSpPr/>
          <p:nvPr/>
        </p:nvGrpSpPr>
        <p:grpSpPr>
          <a:xfrm>
            <a:off x="6995599" y="4422482"/>
            <a:ext cx="292233" cy="292233"/>
            <a:chOff x="3059832" y="3339719"/>
            <a:chExt cx="3607562" cy="3607562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94E417FE-F23F-401F-877C-CB637AE340DD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xmlns="" id="{C7243891-C19A-4CF3-9173-5A0A3DF3BE40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51">
                <a:extLst>
                  <a:ext uri="{FF2B5EF4-FFF2-40B4-BE49-F238E27FC236}">
                    <a16:creationId xmlns:a16="http://schemas.microsoft.com/office/drawing/2014/main" xmlns="" id="{E33B90D9-361A-4C46-83BD-282EF1174FEE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xmlns="" id="{7BFC6AD4-CDAA-48E1-8EE3-BF92BAF0AE73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xmlns="" id="{D3A1509C-81C5-4663-A1A1-4BC5EFC9613D}"/>
              </a:ext>
            </a:extLst>
          </p:cNvPr>
          <p:cNvGrpSpPr/>
          <p:nvPr/>
        </p:nvGrpSpPr>
        <p:grpSpPr>
          <a:xfrm>
            <a:off x="3109048" y="4348416"/>
            <a:ext cx="616395" cy="616395"/>
            <a:chOff x="3059832" y="3339719"/>
            <a:chExt cx="3607562" cy="3607562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xmlns="" id="{807E8036-7917-4AA4-9E54-CE7433597A36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xmlns="" id="{1603ABC3-0A98-4CF7-B1AB-7F8DBC117DDE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1" name="同心圆 35">
                <a:extLst>
                  <a:ext uri="{FF2B5EF4-FFF2-40B4-BE49-F238E27FC236}">
                    <a16:creationId xmlns:a16="http://schemas.microsoft.com/office/drawing/2014/main" xmlns="" id="{92388D63-186C-4035-AE9D-34014A3228CE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xmlns="" id="{395371A7-8867-450D-B617-047791F73E54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909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9D010AFF-5F08-4E9A-86E0-274AA26F86BD}"/>
              </a:ext>
            </a:extLst>
          </p:cNvPr>
          <p:cNvGrpSpPr/>
          <p:nvPr/>
        </p:nvGrpSpPr>
        <p:grpSpPr>
          <a:xfrm>
            <a:off x="3974544" y="1008636"/>
            <a:ext cx="3387946" cy="741472"/>
            <a:chOff x="3974544" y="1008636"/>
            <a:chExt cx="3387946" cy="741472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xmlns="" id="{10596AA8-E2E8-41C3-B4C7-09E35F84C977}"/>
                </a:ext>
              </a:extLst>
            </p:cNvPr>
            <p:cNvGrpSpPr/>
            <p:nvPr/>
          </p:nvGrpSpPr>
          <p:grpSpPr>
            <a:xfrm>
              <a:off x="3974544" y="1008636"/>
              <a:ext cx="741472" cy="741472"/>
              <a:chOff x="3059832" y="3339719"/>
              <a:chExt cx="3607562" cy="3607562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xmlns="" id="{88A53563-77DC-4BB7-8373-298905A01C50}"/>
                  </a:ext>
                </a:extLst>
              </p:cNvPr>
              <p:cNvSpPr/>
              <p:nvPr/>
            </p:nvSpPr>
            <p:spPr>
              <a:xfrm>
                <a:off x="3059832" y="3339719"/>
                <a:ext cx="3607562" cy="3607562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xmlns="" id="{BFE1AA94-9674-4459-A61E-8FD7D757F399}"/>
                  </a:ext>
                </a:extLst>
              </p:cNvPr>
              <p:cNvGrpSpPr/>
              <p:nvPr/>
            </p:nvGrpSpPr>
            <p:grpSpPr>
              <a:xfrm>
                <a:off x="3168200" y="3448087"/>
                <a:ext cx="3390828" cy="3390828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32" name="同心圆 69">
                  <a:extLst>
                    <a:ext uri="{FF2B5EF4-FFF2-40B4-BE49-F238E27FC236}">
                      <a16:creationId xmlns:a16="http://schemas.microsoft.com/office/drawing/2014/main" xmlns="" id="{5BB7D7CC-C17C-4474-B43E-A8A790DF0542}"/>
                    </a:ext>
                  </a:extLst>
                </p:cNvPr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C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xmlns="" id="{AFF9F824-4556-4646-995A-74AAD4570445}"/>
                    </a:ext>
                  </a:extLst>
                </p:cNvPr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C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8" name="Group 5"/>
            <p:cNvGrpSpPr/>
            <p:nvPr/>
          </p:nvGrpSpPr>
          <p:grpSpPr>
            <a:xfrm>
              <a:off x="4039521" y="1170991"/>
              <a:ext cx="3322969" cy="530915"/>
              <a:chOff x="1598315" y="1418185"/>
              <a:chExt cx="4430626" cy="707886"/>
            </a:xfrm>
          </p:grpSpPr>
          <p:sp>
            <p:nvSpPr>
              <p:cNvPr id="24" name="TextBox 6"/>
              <p:cNvSpPr txBox="1"/>
              <p:nvPr/>
            </p:nvSpPr>
            <p:spPr>
              <a:xfrm>
                <a:off x="1598315" y="1418185"/>
                <a:ext cx="655949" cy="70788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5000" lnSpcReduction="20000"/>
              </a:bodyPr>
              <a:lstStyle/>
              <a:p>
                <a:r>
                  <a:rPr lang="en-US" altLang="zh-CN" sz="4000">
                    <a:solidFill>
                      <a:srgbClr val="029BA8"/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  <p:grpSp>
            <p:nvGrpSpPr>
              <p:cNvPr id="25" name="Group 7"/>
              <p:cNvGrpSpPr/>
              <p:nvPr/>
            </p:nvGrpSpPr>
            <p:grpSpPr>
              <a:xfrm>
                <a:off x="2066367" y="1529264"/>
                <a:ext cx="3962574" cy="563232"/>
                <a:chOff x="3943834" y="704409"/>
                <a:chExt cx="3962574" cy="563232"/>
              </a:xfrm>
            </p:grpSpPr>
            <p:sp>
              <p:nvSpPr>
                <p:cNvPr id="26" name="TextBox 8"/>
                <p:cNvSpPr txBox="1"/>
                <p:nvPr/>
              </p:nvSpPr>
              <p:spPr>
                <a:xfrm>
                  <a:off x="3943834" y="704409"/>
                  <a:ext cx="3962574" cy="242864"/>
                </a:xfrm>
                <a:prstGeom prst="rect">
                  <a:avLst/>
                </a:prstGeom>
                <a:noFill/>
              </p:spPr>
              <p:txBody>
                <a:bodyPr wrap="none" lIns="360000" tIns="0" rIns="0" bIns="0" anchor="b" anchorCtr="0">
                  <a:normAutofit fontScale="85000" lnSpcReduction="20000"/>
                </a:bodyPr>
                <a:lstStyle/>
                <a:p>
                  <a:r>
                    <a:rPr lang="zh-CN" altLang="en-US" sz="1600" b="1" dirty="0">
                      <a:solidFill>
                        <a:srgbClr val="029BA8"/>
                      </a:solidFill>
                      <a:cs typeface="+mn-ea"/>
                      <a:sym typeface="+mn-lt"/>
                    </a:rPr>
                    <a:t>年度工作概述</a:t>
                  </a:r>
                </a:p>
              </p:txBody>
            </p:sp>
            <p:sp>
              <p:nvSpPr>
                <p:cNvPr id="27" name="TextBox 9"/>
                <p:cNvSpPr txBox="1">
                  <a:spLocks/>
                </p:cNvSpPr>
                <p:nvPr/>
              </p:nvSpPr>
              <p:spPr>
                <a:xfrm>
                  <a:off x="3943834" y="947273"/>
                  <a:ext cx="3962574" cy="320368"/>
                </a:xfrm>
                <a:prstGeom prst="rect">
                  <a:avLst/>
                </a:prstGeom>
              </p:spPr>
              <p:txBody>
                <a:bodyPr vert="horz" wrap="square" lIns="360000" tIns="0" rIns="0" bIns="0" anchor="ctr" anchorCtr="0">
                  <a:normAutofit fontScale="77500" lnSpcReduction="20000"/>
                </a:bodyPr>
                <a:lstStyle/>
                <a:p>
                  <a:pPr algn="l">
                    <a:lnSpc>
                      <a:spcPct val="120000"/>
                    </a:lnSpc>
                  </a:pPr>
                  <a:r>
                    <a:rPr lang="zh-CN" altLang="en-US" sz="1050" dirty="0">
                      <a:solidFill>
                        <a:srgbClr val="029BA8"/>
                      </a:solidFill>
                      <a:cs typeface="+mn-ea"/>
                      <a:sym typeface="+mn-lt"/>
                    </a:rPr>
                    <a:t>此部分内容作为文字排版占位显示 （建议使用主题字体）</a:t>
                  </a:r>
                </a:p>
              </p:txBody>
            </p:sp>
          </p:grpSp>
        </p:grp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0B2DB44F-AFE4-458F-9852-55E8E0929390}"/>
              </a:ext>
            </a:extLst>
          </p:cNvPr>
          <p:cNvGrpSpPr/>
          <p:nvPr/>
        </p:nvGrpSpPr>
        <p:grpSpPr>
          <a:xfrm>
            <a:off x="3974544" y="1846512"/>
            <a:ext cx="3387946" cy="741472"/>
            <a:chOff x="3974544" y="1846512"/>
            <a:chExt cx="3387946" cy="741472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xmlns="" id="{E1455592-EABB-4551-855A-9330CAC0199B}"/>
                </a:ext>
              </a:extLst>
            </p:cNvPr>
            <p:cNvGrpSpPr/>
            <p:nvPr/>
          </p:nvGrpSpPr>
          <p:grpSpPr>
            <a:xfrm>
              <a:off x="3974544" y="1846512"/>
              <a:ext cx="741472" cy="741472"/>
              <a:chOff x="3059832" y="3339719"/>
              <a:chExt cx="3607562" cy="3607562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xmlns="" id="{9B8E22E6-F6C8-45BC-9F2E-5066060F03F3}"/>
                  </a:ext>
                </a:extLst>
              </p:cNvPr>
              <p:cNvSpPr/>
              <p:nvPr/>
            </p:nvSpPr>
            <p:spPr>
              <a:xfrm>
                <a:off x="3059832" y="3339719"/>
                <a:ext cx="3607562" cy="3607562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xmlns="" id="{A28E2851-6BBA-43D6-9F4F-5BF9A9E1CD6F}"/>
                  </a:ext>
                </a:extLst>
              </p:cNvPr>
              <p:cNvGrpSpPr/>
              <p:nvPr/>
            </p:nvGrpSpPr>
            <p:grpSpPr>
              <a:xfrm>
                <a:off x="3168200" y="3448087"/>
                <a:ext cx="3390828" cy="3390828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37" name="同心圆 69">
                  <a:extLst>
                    <a:ext uri="{FF2B5EF4-FFF2-40B4-BE49-F238E27FC236}">
                      <a16:creationId xmlns:a16="http://schemas.microsoft.com/office/drawing/2014/main" xmlns="" id="{C30C08DD-B02E-47D3-8F0D-FD04713CB9BF}"/>
                    </a:ext>
                  </a:extLst>
                </p:cNvPr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C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xmlns="" id="{E08E4E7D-39F1-42A0-8B41-3F41D1416D43}"/>
                    </a:ext>
                  </a:extLst>
                </p:cNvPr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C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9" name="Group 10"/>
            <p:cNvGrpSpPr/>
            <p:nvPr/>
          </p:nvGrpSpPr>
          <p:grpSpPr>
            <a:xfrm>
              <a:off x="4039521" y="2008868"/>
              <a:ext cx="3322969" cy="530915"/>
              <a:chOff x="1598315" y="2786337"/>
              <a:chExt cx="4430626" cy="707886"/>
            </a:xfrm>
          </p:grpSpPr>
          <p:sp>
            <p:nvSpPr>
              <p:cNvPr id="20" name="TextBox 11"/>
              <p:cNvSpPr txBox="1"/>
              <p:nvPr/>
            </p:nvSpPr>
            <p:spPr>
              <a:xfrm>
                <a:off x="1598315" y="2786337"/>
                <a:ext cx="718466" cy="70788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5000" lnSpcReduction="20000"/>
              </a:bodyPr>
              <a:lstStyle/>
              <a:p>
                <a:r>
                  <a:rPr lang="en-US" altLang="zh-CN" sz="4000">
                    <a:solidFill>
                      <a:srgbClr val="595959"/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  <p:grpSp>
            <p:nvGrpSpPr>
              <p:cNvPr id="21" name="Group 12"/>
              <p:cNvGrpSpPr/>
              <p:nvPr/>
            </p:nvGrpSpPr>
            <p:grpSpPr>
              <a:xfrm>
                <a:off x="2066367" y="2897416"/>
                <a:ext cx="3962574" cy="563232"/>
                <a:chOff x="3943834" y="704409"/>
                <a:chExt cx="3962574" cy="563232"/>
              </a:xfrm>
            </p:grpSpPr>
            <p:sp>
              <p:nvSpPr>
                <p:cNvPr id="22" name="TextBox 13"/>
                <p:cNvSpPr txBox="1"/>
                <p:nvPr/>
              </p:nvSpPr>
              <p:spPr>
                <a:xfrm>
                  <a:off x="3943834" y="704409"/>
                  <a:ext cx="3962574" cy="242864"/>
                </a:xfrm>
                <a:prstGeom prst="rect">
                  <a:avLst/>
                </a:prstGeom>
                <a:noFill/>
              </p:spPr>
              <p:txBody>
                <a:bodyPr wrap="none" lIns="360000" tIns="0" rIns="0" bIns="0" anchor="b" anchorCtr="0">
                  <a:normAutofit fontScale="85000" lnSpcReduction="20000"/>
                </a:bodyPr>
                <a:lstStyle/>
                <a:p>
                  <a:r>
                    <a:rPr lang="zh-CN" altLang="en-US" sz="1600" b="1" dirty="0">
                      <a:solidFill>
                        <a:srgbClr val="595959"/>
                      </a:solidFill>
                      <a:cs typeface="+mn-ea"/>
                      <a:sym typeface="+mn-lt"/>
                    </a:rPr>
                    <a:t>工作完成情况</a:t>
                  </a:r>
                </a:p>
              </p:txBody>
            </p:sp>
            <p:sp>
              <p:nvSpPr>
                <p:cNvPr id="23" name="TextBox 14"/>
                <p:cNvSpPr txBox="1">
                  <a:spLocks/>
                </p:cNvSpPr>
                <p:nvPr/>
              </p:nvSpPr>
              <p:spPr>
                <a:xfrm>
                  <a:off x="3943834" y="947273"/>
                  <a:ext cx="3962574" cy="320368"/>
                </a:xfrm>
                <a:prstGeom prst="rect">
                  <a:avLst/>
                </a:prstGeom>
              </p:spPr>
              <p:txBody>
                <a:bodyPr vert="horz" wrap="square" lIns="360000" tIns="0" rIns="0" bIns="0" anchor="ctr" anchorCtr="0">
                  <a:normAutofit fontScale="77500" lnSpcReduction="20000"/>
                </a:bodyPr>
                <a:lstStyle/>
                <a:p>
                  <a:pPr algn="l">
                    <a:lnSpc>
                      <a:spcPct val="120000"/>
                    </a:lnSpc>
                  </a:pPr>
                  <a:r>
                    <a:rPr lang="zh-CN" altLang="en-US" sz="1050">
                      <a:solidFill>
                        <a:srgbClr val="595959"/>
                      </a:solidFill>
                      <a:cs typeface="+mn-ea"/>
                      <a:sym typeface="+mn-lt"/>
                    </a:rPr>
                    <a:t>此部分内容作为文字排版占位显示 （建议使用主题字体）</a:t>
                  </a:r>
                </a:p>
              </p:txBody>
            </p:sp>
          </p:grp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509A3E8E-D435-470F-BD53-96ACABCA215F}"/>
              </a:ext>
            </a:extLst>
          </p:cNvPr>
          <p:cNvGrpSpPr/>
          <p:nvPr/>
        </p:nvGrpSpPr>
        <p:grpSpPr>
          <a:xfrm>
            <a:off x="3974544" y="2684388"/>
            <a:ext cx="3387946" cy="741472"/>
            <a:chOff x="3974544" y="2684388"/>
            <a:chExt cx="3387946" cy="741472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xmlns="" id="{970BF408-3B44-47A0-ADCE-915FD9D914FF}"/>
                </a:ext>
              </a:extLst>
            </p:cNvPr>
            <p:cNvGrpSpPr/>
            <p:nvPr/>
          </p:nvGrpSpPr>
          <p:grpSpPr>
            <a:xfrm>
              <a:off x="3974544" y="2684388"/>
              <a:ext cx="741472" cy="741472"/>
              <a:chOff x="3059832" y="3339719"/>
              <a:chExt cx="3607562" cy="3607562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xmlns="" id="{A5F631E1-7617-4802-93CC-E7B306C968E0}"/>
                  </a:ext>
                </a:extLst>
              </p:cNvPr>
              <p:cNvSpPr/>
              <p:nvPr/>
            </p:nvSpPr>
            <p:spPr>
              <a:xfrm>
                <a:off x="3059832" y="3339719"/>
                <a:ext cx="3607562" cy="3607562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xmlns="" id="{440BB1E4-83A9-4D4E-95CB-8D0D6568BB5A}"/>
                  </a:ext>
                </a:extLst>
              </p:cNvPr>
              <p:cNvGrpSpPr/>
              <p:nvPr/>
            </p:nvGrpSpPr>
            <p:grpSpPr>
              <a:xfrm>
                <a:off x="3168200" y="3448087"/>
                <a:ext cx="3390828" cy="3390828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42" name="同心圆 69">
                  <a:extLst>
                    <a:ext uri="{FF2B5EF4-FFF2-40B4-BE49-F238E27FC236}">
                      <a16:creationId xmlns:a16="http://schemas.microsoft.com/office/drawing/2014/main" xmlns="" id="{4F21B3CA-D2E6-4CB2-BE21-983F0FD3EBF0}"/>
                    </a:ext>
                  </a:extLst>
                </p:cNvPr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C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xmlns="" id="{5529724B-B48F-4E76-A235-740DD93F0402}"/>
                    </a:ext>
                  </a:extLst>
                </p:cNvPr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C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0" name="Group 15"/>
            <p:cNvGrpSpPr/>
            <p:nvPr/>
          </p:nvGrpSpPr>
          <p:grpSpPr>
            <a:xfrm>
              <a:off x="4039521" y="2846744"/>
              <a:ext cx="3322969" cy="530915"/>
              <a:chOff x="1598315" y="4154489"/>
              <a:chExt cx="4430626" cy="707886"/>
            </a:xfrm>
          </p:grpSpPr>
          <p:sp>
            <p:nvSpPr>
              <p:cNvPr id="16" name="TextBox 16"/>
              <p:cNvSpPr txBox="1"/>
              <p:nvPr/>
            </p:nvSpPr>
            <p:spPr>
              <a:xfrm>
                <a:off x="1598315" y="4154489"/>
                <a:ext cx="732893" cy="70788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5000" lnSpcReduction="20000"/>
              </a:bodyPr>
              <a:lstStyle/>
              <a:p>
                <a:r>
                  <a:rPr lang="en-US" altLang="zh-CN" sz="4000">
                    <a:solidFill>
                      <a:srgbClr val="029BA8"/>
                    </a:solidFill>
                    <a:cs typeface="+mn-ea"/>
                    <a:sym typeface="+mn-lt"/>
                  </a:rPr>
                  <a:t>03</a:t>
                </a:r>
              </a:p>
            </p:txBody>
          </p:sp>
          <p:grpSp>
            <p:nvGrpSpPr>
              <p:cNvPr id="17" name="Group 17"/>
              <p:cNvGrpSpPr/>
              <p:nvPr/>
            </p:nvGrpSpPr>
            <p:grpSpPr>
              <a:xfrm>
                <a:off x="2066367" y="4265568"/>
                <a:ext cx="3962574" cy="563232"/>
                <a:chOff x="3943834" y="704409"/>
                <a:chExt cx="3962574" cy="563232"/>
              </a:xfrm>
            </p:grpSpPr>
            <p:sp>
              <p:nvSpPr>
                <p:cNvPr id="18" name="TextBox 18"/>
                <p:cNvSpPr txBox="1"/>
                <p:nvPr/>
              </p:nvSpPr>
              <p:spPr>
                <a:xfrm>
                  <a:off x="3943834" y="704409"/>
                  <a:ext cx="3962574" cy="242864"/>
                </a:xfrm>
                <a:prstGeom prst="rect">
                  <a:avLst/>
                </a:prstGeom>
                <a:noFill/>
              </p:spPr>
              <p:txBody>
                <a:bodyPr wrap="none" lIns="360000" tIns="0" rIns="0" bIns="0" anchor="b" anchorCtr="0">
                  <a:normAutofit fontScale="85000" lnSpcReduction="20000"/>
                </a:bodyPr>
                <a:lstStyle/>
                <a:p>
                  <a:r>
                    <a:rPr lang="zh-CN" altLang="en-US" sz="1600" b="1" dirty="0">
                      <a:solidFill>
                        <a:srgbClr val="029BA8"/>
                      </a:solidFill>
                      <a:cs typeface="+mn-ea"/>
                      <a:sym typeface="+mn-lt"/>
                    </a:rPr>
                    <a:t>成功项目展示</a:t>
                  </a:r>
                </a:p>
              </p:txBody>
            </p:sp>
            <p:sp>
              <p:nvSpPr>
                <p:cNvPr id="19" name="TextBox 19"/>
                <p:cNvSpPr txBox="1">
                  <a:spLocks/>
                </p:cNvSpPr>
                <p:nvPr/>
              </p:nvSpPr>
              <p:spPr>
                <a:xfrm>
                  <a:off x="3943834" y="947273"/>
                  <a:ext cx="3962574" cy="320368"/>
                </a:xfrm>
                <a:prstGeom prst="rect">
                  <a:avLst/>
                </a:prstGeom>
              </p:spPr>
              <p:txBody>
                <a:bodyPr vert="horz" wrap="square" lIns="360000" tIns="0" rIns="0" bIns="0" anchor="ctr" anchorCtr="0">
                  <a:normAutofit fontScale="77500" lnSpcReduction="20000"/>
                </a:bodyPr>
                <a:lstStyle/>
                <a:p>
                  <a:pPr algn="l">
                    <a:lnSpc>
                      <a:spcPct val="120000"/>
                    </a:lnSpc>
                  </a:pPr>
                  <a:r>
                    <a:rPr lang="zh-CN" altLang="en-US" sz="1050" dirty="0">
                      <a:solidFill>
                        <a:srgbClr val="029BA8"/>
                      </a:solidFill>
                      <a:cs typeface="+mn-ea"/>
                      <a:sym typeface="+mn-lt"/>
                    </a:rPr>
                    <a:t>此部分内容作为文字排版占位显示 （建议使用主题字体）</a:t>
                  </a:r>
                </a:p>
              </p:txBody>
            </p:sp>
          </p:grpSp>
        </p:grp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BB50A086-BD6C-4986-8F9D-586DB786DA18}"/>
              </a:ext>
            </a:extLst>
          </p:cNvPr>
          <p:cNvGrpSpPr/>
          <p:nvPr/>
        </p:nvGrpSpPr>
        <p:grpSpPr>
          <a:xfrm>
            <a:off x="3974544" y="3522264"/>
            <a:ext cx="3387946" cy="741472"/>
            <a:chOff x="3974544" y="3522264"/>
            <a:chExt cx="3387946" cy="741472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xmlns="" id="{0B7C8D9F-F210-46FB-A303-A87F4EA5DFD8}"/>
                </a:ext>
              </a:extLst>
            </p:cNvPr>
            <p:cNvGrpSpPr/>
            <p:nvPr/>
          </p:nvGrpSpPr>
          <p:grpSpPr>
            <a:xfrm>
              <a:off x="3974544" y="3522264"/>
              <a:ext cx="741472" cy="741472"/>
              <a:chOff x="3059832" y="3339719"/>
              <a:chExt cx="3607562" cy="3607562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xmlns="" id="{8F1781CE-30F2-42EE-8345-36B7918DE125}"/>
                  </a:ext>
                </a:extLst>
              </p:cNvPr>
              <p:cNvSpPr/>
              <p:nvPr/>
            </p:nvSpPr>
            <p:spPr>
              <a:xfrm>
                <a:off x="3059832" y="3339719"/>
                <a:ext cx="3607562" cy="3607562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xmlns="" id="{73039371-710F-415C-8A63-51BEC6860A52}"/>
                  </a:ext>
                </a:extLst>
              </p:cNvPr>
              <p:cNvGrpSpPr/>
              <p:nvPr/>
            </p:nvGrpSpPr>
            <p:grpSpPr>
              <a:xfrm>
                <a:off x="3168200" y="3448087"/>
                <a:ext cx="3390828" cy="3390828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47" name="同心圆 69">
                  <a:extLst>
                    <a:ext uri="{FF2B5EF4-FFF2-40B4-BE49-F238E27FC236}">
                      <a16:creationId xmlns:a16="http://schemas.microsoft.com/office/drawing/2014/main" xmlns="" id="{52263375-B1F6-41C8-B98B-1742EFC1BD4D}"/>
                    </a:ext>
                  </a:extLst>
                </p:cNvPr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C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xmlns="" id="{5A6C6A7C-657A-4A76-A308-21D05814ACB3}"/>
                    </a:ext>
                  </a:extLst>
                </p:cNvPr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C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1" name="Group 20"/>
            <p:cNvGrpSpPr/>
            <p:nvPr/>
          </p:nvGrpSpPr>
          <p:grpSpPr>
            <a:xfrm>
              <a:off x="4039521" y="3684622"/>
              <a:ext cx="3322969" cy="530915"/>
              <a:chOff x="1598315" y="5522641"/>
              <a:chExt cx="4430626" cy="707886"/>
            </a:xfrm>
          </p:grpSpPr>
          <p:sp>
            <p:nvSpPr>
              <p:cNvPr id="12" name="TextBox 21"/>
              <p:cNvSpPr txBox="1"/>
              <p:nvPr/>
            </p:nvSpPr>
            <p:spPr>
              <a:xfrm>
                <a:off x="1598315" y="5522641"/>
                <a:ext cx="716863" cy="70788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5000" lnSpcReduction="20000"/>
              </a:bodyPr>
              <a:lstStyle/>
              <a:p>
                <a:r>
                  <a:rPr lang="en-US" altLang="zh-CN" sz="4000">
                    <a:solidFill>
                      <a:srgbClr val="595959"/>
                    </a:solidFill>
                    <a:cs typeface="+mn-ea"/>
                    <a:sym typeface="+mn-lt"/>
                  </a:rPr>
                  <a:t>04</a:t>
                </a:r>
              </a:p>
            </p:txBody>
          </p:sp>
          <p:grpSp>
            <p:nvGrpSpPr>
              <p:cNvPr id="13" name="Group 22"/>
              <p:cNvGrpSpPr/>
              <p:nvPr/>
            </p:nvGrpSpPr>
            <p:grpSpPr>
              <a:xfrm>
                <a:off x="2066367" y="5633720"/>
                <a:ext cx="3962574" cy="563232"/>
                <a:chOff x="3943834" y="704409"/>
                <a:chExt cx="3962574" cy="563232"/>
              </a:xfrm>
            </p:grpSpPr>
            <p:sp>
              <p:nvSpPr>
                <p:cNvPr id="14" name="TextBox 23"/>
                <p:cNvSpPr txBox="1"/>
                <p:nvPr/>
              </p:nvSpPr>
              <p:spPr>
                <a:xfrm>
                  <a:off x="3943834" y="704409"/>
                  <a:ext cx="3962574" cy="242864"/>
                </a:xfrm>
                <a:prstGeom prst="rect">
                  <a:avLst/>
                </a:prstGeom>
                <a:noFill/>
              </p:spPr>
              <p:txBody>
                <a:bodyPr wrap="none" lIns="360000" tIns="0" rIns="0" bIns="0" anchor="b" anchorCtr="0">
                  <a:normAutofit fontScale="85000" lnSpcReduction="20000"/>
                </a:bodyPr>
                <a:lstStyle/>
                <a:p>
                  <a:r>
                    <a:rPr lang="zh-CN" altLang="en-US" sz="1600" b="1" dirty="0">
                      <a:solidFill>
                        <a:srgbClr val="595959"/>
                      </a:solidFill>
                      <a:cs typeface="+mn-ea"/>
                      <a:sym typeface="+mn-lt"/>
                    </a:rPr>
                    <a:t>明年工作计划</a:t>
                  </a:r>
                </a:p>
              </p:txBody>
            </p:sp>
            <p:sp>
              <p:nvSpPr>
                <p:cNvPr id="15" name="TextBox 24"/>
                <p:cNvSpPr txBox="1">
                  <a:spLocks/>
                </p:cNvSpPr>
                <p:nvPr/>
              </p:nvSpPr>
              <p:spPr>
                <a:xfrm>
                  <a:off x="3943834" y="947273"/>
                  <a:ext cx="3962574" cy="320368"/>
                </a:xfrm>
                <a:prstGeom prst="rect">
                  <a:avLst/>
                </a:prstGeom>
              </p:spPr>
              <p:txBody>
                <a:bodyPr vert="horz" wrap="square" lIns="360000" tIns="0" rIns="0" bIns="0" anchor="ctr" anchorCtr="0">
                  <a:normAutofit fontScale="77500" lnSpcReduction="20000"/>
                </a:bodyPr>
                <a:lstStyle/>
                <a:p>
                  <a:pPr algn="l">
                    <a:lnSpc>
                      <a:spcPct val="120000"/>
                    </a:lnSpc>
                  </a:pPr>
                  <a:r>
                    <a:rPr lang="zh-CN" altLang="en-US" sz="1050">
                      <a:solidFill>
                        <a:srgbClr val="595959"/>
                      </a:solidFill>
                      <a:cs typeface="+mn-ea"/>
                      <a:sym typeface="+mn-lt"/>
                    </a:rPr>
                    <a:t>此部分内容作为文字排版占位显示 （建议使用主题字体）</a:t>
                  </a:r>
                </a:p>
              </p:txBody>
            </p:sp>
          </p:grpSp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C8395020-24DA-489D-8874-63C22E776590}"/>
              </a:ext>
            </a:extLst>
          </p:cNvPr>
          <p:cNvGrpSpPr/>
          <p:nvPr/>
        </p:nvGrpSpPr>
        <p:grpSpPr>
          <a:xfrm>
            <a:off x="922876" y="1563638"/>
            <a:ext cx="1920932" cy="1920932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2">
              <a:extLst>
                <a:ext uri="{FF2B5EF4-FFF2-40B4-BE49-F238E27FC236}">
                  <a16:creationId xmlns:a16="http://schemas.microsoft.com/office/drawing/2014/main" xmlns="" id="{6CCA3F8C-3A0C-4C0E-9079-694501CB68AA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B4143701-C6FB-4D27-BB0A-12560BC37081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7F62B6E1-E919-4B96-BE4E-84B4BFCB2B24}"/>
              </a:ext>
            </a:extLst>
          </p:cNvPr>
          <p:cNvSpPr/>
          <p:nvPr/>
        </p:nvSpPr>
        <p:spPr>
          <a:xfrm>
            <a:off x="1143145" y="2002394"/>
            <a:ext cx="16521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342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目 录</a:t>
            </a:r>
          </a:p>
        </p:txBody>
      </p:sp>
      <p:sp>
        <p:nvSpPr>
          <p:cNvPr id="53" name="Rectangle 4">
            <a:extLst>
              <a:ext uri="{FF2B5EF4-FFF2-40B4-BE49-F238E27FC236}">
                <a16:creationId xmlns:a16="http://schemas.microsoft.com/office/drawing/2014/main" xmlns="" id="{1AEF2B77-E0FC-4DEC-A550-388BCADF2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112" y="2674124"/>
            <a:ext cx="1372458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1" tIns="34285" rIns="68571" bIns="34285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15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CATALOG</a:t>
            </a:r>
            <a:endParaRPr kumimoji="0" lang="zh-CN" altLang="en-US" sz="15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7880E38A-B391-4DF7-9647-D5F62AB59E8C}"/>
              </a:ext>
            </a:extLst>
          </p:cNvPr>
          <p:cNvGrpSpPr/>
          <p:nvPr/>
        </p:nvGrpSpPr>
        <p:grpSpPr>
          <a:xfrm>
            <a:off x="8095671" y="4260402"/>
            <a:ext cx="616395" cy="616395"/>
            <a:chOff x="3059832" y="3339719"/>
            <a:chExt cx="3607562" cy="3607562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6102D5E4-DA1A-42EA-A0F4-9ACB7F614363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xmlns="" id="{33CBD094-3F13-4315-91C0-73A5E8BC3134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1" name="同心圆 35">
                <a:extLst>
                  <a:ext uri="{FF2B5EF4-FFF2-40B4-BE49-F238E27FC236}">
                    <a16:creationId xmlns:a16="http://schemas.microsoft.com/office/drawing/2014/main" xmlns="" id="{FF334C74-152C-4B43-9968-1BE53CADD380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xmlns="" id="{248838E6-F62D-4217-AC98-5E37CB21FA25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xmlns="" id="{DFD25386-FB0B-4941-897B-6B5D994B1207}"/>
              </a:ext>
            </a:extLst>
          </p:cNvPr>
          <p:cNvGrpSpPr/>
          <p:nvPr/>
        </p:nvGrpSpPr>
        <p:grpSpPr>
          <a:xfrm>
            <a:off x="7418081" y="4056183"/>
            <a:ext cx="292233" cy="292233"/>
            <a:chOff x="3059832" y="3339719"/>
            <a:chExt cx="3607562" cy="3607562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D01F366D-BE70-402D-BC75-6CC6B874F53B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xmlns="" id="{82E56D07-44CA-4B56-A143-33EE849A467C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51">
                <a:extLst>
                  <a:ext uri="{FF2B5EF4-FFF2-40B4-BE49-F238E27FC236}">
                    <a16:creationId xmlns:a16="http://schemas.microsoft.com/office/drawing/2014/main" xmlns="" id="{73F97A27-F476-476F-B891-7871EDDC3FEF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xmlns="" id="{E4A7141A-3670-468E-9656-82334419D8E3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xmlns="" id="{97E3B719-CB1E-4219-8C6C-4E97C56EB031}"/>
              </a:ext>
            </a:extLst>
          </p:cNvPr>
          <p:cNvGrpSpPr/>
          <p:nvPr/>
        </p:nvGrpSpPr>
        <p:grpSpPr>
          <a:xfrm>
            <a:off x="8400867" y="3517256"/>
            <a:ext cx="292233" cy="292233"/>
            <a:chOff x="3059832" y="3339719"/>
            <a:chExt cx="3607562" cy="3607562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xmlns="" id="{E6521F0E-899C-4CFF-9BD0-5DA7D52ED394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xmlns="" id="{536EA55B-3F3D-4DDF-8B86-C46BAC7EF110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1" name="同心圆 51">
                <a:extLst>
                  <a:ext uri="{FF2B5EF4-FFF2-40B4-BE49-F238E27FC236}">
                    <a16:creationId xmlns:a16="http://schemas.microsoft.com/office/drawing/2014/main" xmlns="" id="{DAA87B7A-5794-4310-94A4-F251D8891616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xmlns="" id="{64AC17D5-D3A1-4472-91B6-4C2D84C70B8F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xmlns="" id="{C2305D19-7CBD-465D-A19F-01B4F4ED1837}"/>
              </a:ext>
            </a:extLst>
          </p:cNvPr>
          <p:cNvGrpSpPr/>
          <p:nvPr/>
        </p:nvGrpSpPr>
        <p:grpSpPr>
          <a:xfrm>
            <a:off x="7392796" y="3625404"/>
            <a:ext cx="179386" cy="179386"/>
            <a:chOff x="3059832" y="3339719"/>
            <a:chExt cx="3607562" cy="3607562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xmlns="" id="{8E4FE044-2601-4A3D-919C-3B9D62B13112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xmlns="" id="{ADD7BAC8-57B4-4B78-B4E3-B5F344721946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6" name="同心圆 51">
                <a:extLst>
                  <a:ext uri="{FF2B5EF4-FFF2-40B4-BE49-F238E27FC236}">
                    <a16:creationId xmlns:a16="http://schemas.microsoft.com/office/drawing/2014/main" xmlns="" id="{26677113-5038-4474-A0BE-E1243EB56573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xmlns="" id="{8D96C767-DA31-4B54-B1E8-ABB36FB3A275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616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2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3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2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3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325366" y="853920"/>
            <a:ext cx="1483426" cy="2033447"/>
            <a:chOff x="1325366" y="853920"/>
            <a:chExt cx="1483426" cy="2033447"/>
          </a:xfrm>
        </p:grpSpPr>
        <p:sp>
          <p:nvSpPr>
            <p:cNvPr id="4" name="Freeform: Shape 23"/>
            <p:cNvSpPr/>
            <p:nvPr/>
          </p:nvSpPr>
          <p:spPr>
            <a:xfrm>
              <a:off x="1760821" y="853920"/>
              <a:ext cx="1007430" cy="1318938"/>
            </a:xfrm>
            <a:custGeom>
              <a:avLst/>
              <a:gdLst>
                <a:gd name="connsiteX0" fmla="*/ 0 w 4921951"/>
                <a:gd name="connsiteY0" fmla="*/ 0 h 6443869"/>
                <a:gd name="connsiteX1" fmla="*/ 4174967 w 4921951"/>
                <a:gd name="connsiteY1" fmla="*/ 4208950 h 6443869"/>
                <a:gd name="connsiteX2" fmla="*/ 4921951 w 4921951"/>
                <a:gd name="connsiteY2" fmla="*/ 3467998 h 6443869"/>
                <a:gd name="connsiteX3" fmla="*/ 4909891 w 4921951"/>
                <a:gd name="connsiteY3" fmla="*/ 6443869 h 6443869"/>
                <a:gd name="connsiteX4" fmla="*/ 1934018 w 4921951"/>
                <a:gd name="connsiteY4" fmla="*/ 6431809 h 6443869"/>
                <a:gd name="connsiteX5" fmla="*/ 2681000 w 4921951"/>
                <a:gd name="connsiteY5" fmla="*/ 5690855 h 6443869"/>
                <a:gd name="connsiteX6" fmla="*/ 406015 w 4921951"/>
                <a:gd name="connsiteY6" fmla="*/ 3397353 h 6443869"/>
                <a:gd name="connsiteX7" fmla="*/ 411070 w 4921951"/>
                <a:gd name="connsiteY7" fmla="*/ 3397353 h 6443869"/>
                <a:gd name="connsiteX8" fmla="*/ 390662 w 4921951"/>
                <a:gd name="connsiteY8" fmla="*/ 3381875 h 6443869"/>
                <a:gd name="connsiteX9" fmla="*/ 238092 w 4921951"/>
                <a:gd name="connsiteY9" fmla="*/ 3228063 h 6443869"/>
                <a:gd name="connsiteX10" fmla="*/ 207074 w 4921951"/>
                <a:gd name="connsiteY10" fmla="*/ 3189933 h 6443869"/>
                <a:gd name="connsiteX11" fmla="*/ 6109 w 4921951"/>
                <a:gd name="connsiteY11" fmla="*/ 2680343 h 6443869"/>
                <a:gd name="connsiteX12" fmla="*/ 0 w 4921951"/>
                <a:gd name="connsiteY12" fmla="*/ 2569139 h 6443869"/>
                <a:gd name="connsiteX13" fmla="*/ 0 w 4921951"/>
                <a:gd name="connsiteY13" fmla="*/ 0 h 644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21951" h="6443869">
                  <a:moveTo>
                    <a:pt x="0" y="0"/>
                  </a:moveTo>
                  <a:lnTo>
                    <a:pt x="4174967" y="4208950"/>
                  </a:lnTo>
                  <a:lnTo>
                    <a:pt x="4921951" y="3467998"/>
                  </a:lnTo>
                  <a:lnTo>
                    <a:pt x="4909891" y="6443869"/>
                  </a:lnTo>
                  <a:lnTo>
                    <a:pt x="1934018" y="6431809"/>
                  </a:lnTo>
                  <a:lnTo>
                    <a:pt x="2681000" y="5690855"/>
                  </a:lnTo>
                  <a:lnTo>
                    <a:pt x="406015" y="3397353"/>
                  </a:lnTo>
                  <a:lnTo>
                    <a:pt x="411070" y="3397353"/>
                  </a:lnTo>
                  <a:lnTo>
                    <a:pt x="390662" y="3381875"/>
                  </a:lnTo>
                  <a:lnTo>
                    <a:pt x="238092" y="3228063"/>
                  </a:lnTo>
                  <a:lnTo>
                    <a:pt x="207074" y="3189933"/>
                  </a:lnTo>
                  <a:cubicBezTo>
                    <a:pt x="98046" y="3041583"/>
                    <a:pt x="26822" y="2867826"/>
                    <a:pt x="6109" y="2680343"/>
                  </a:cubicBezTo>
                  <a:lnTo>
                    <a:pt x="0" y="2569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5" name="Group 14"/>
            <p:cNvGrpSpPr/>
            <p:nvPr/>
          </p:nvGrpSpPr>
          <p:grpSpPr>
            <a:xfrm>
              <a:off x="1325366" y="2347894"/>
              <a:ext cx="1483426" cy="539473"/>
              <a:chOff x="609599" y="3139323"/>
              <a:chExt cx="2407615" cy="835777"/>
            </a:xfrm>
          </p:grpSpPr>
          <p:sp>
            <p:nvSpPr>
              <p:cNvPr id="19" name="TextBox 15"/>
              <p:cNvSpPr txBox="1"/>
              <p:nvPr/>
            </p:nvSpPr>
            <p:spPr>
              <a:xfrm>
                <a:off x="609599" y="3385544"/>
                <a:ext cx="2407615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 fontScale="77500" lnSpcReduction="20000"/>
              </a:bodyPr>
              <a:lstStyle/>
              <a:p>
                <a:pPr algn="r" defTabSz="914378">
                  <a:lnSpc>
                    <a:spcPct val="120000"/>
                  </a:lnSpc>
                  <a:defRPr/>
                </a:pPr>
                <a:r>
                  <a:rPr lang="zh-CN" altLang="en-US" sz="1000"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>
                    <a:cs typeface="+mn-ea"/>
                    <a:sym typeface="+mn-lt"/>
                  </a:rPr>
                </a:br>
                <a:r>
                  <a:rPr lang="zh-CN" altLang="en-US" sz="1000"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20" name="Rectangle 16"/>
              <p:cNvSpPr/>
              <p:nvPr/>
            </p:nvSpPr>
            <p:spPr>
              <a:xfrm>
                <a:off x="609599" y="3139323"/>
                <a:ext cx="2407615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77500" lnSpcReduction="20000"/>
              </a:bodyPr>
              <a:lstStyle/>
              <a:p>
                <a:pPr lvl="0" algn="r" defTabSz="914378">
                  <a:defRPr/>
                </a:pPr>
                <a:r>
                  <a:rPr lang="zh-CN" altLang="en-US" sz="1600" b="1" dirty="0">
                    <a:solidFill>
                      <a:srgbClr val="595959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  <p:sp>
          <p:nvSpPr>
            <p:cNvPr id="15" name="Freeform: Shape 18"/>
            <p:cNvSpPr>
              <a:spLocks/>
            </p:cNvSpPr>
            <p:nvPr/>
          </p:nvSpPr>
          <p:spPr bwMode="auto">
            <a:xfrm>
              <a:off x="2460532" y="1832006"/>
              <a:ext cx="235144" cy="193268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995313" y="1430375"/>
            <a:ext cx="1483426" cy="2033447"/>
            <a:chOff x="2995313" y="1430375"/>
            <a:chExt cx="1483426" cy="2033447"/>
          </a:xfrm>
        </p:grpSpPr>
        <p:sp>
          <p:nvSpPr>
            <p:cNvPr id="6" name="Freeform: Shape 17"/>
            <p:cNvSpPr/>
            <p:nvPr/>
          </p:nvSpPr>
          <p:spPr>
            <a:xfrm>
              <a:off x="3430768" y="1430375"/>
              <a:ext cx="1007430" cy="1318938"/>
            </a:xfrm>
            <a:custGeom>
              <a:avLst/>
              <a:gdLst>
                <a:gd name="connsiteX0" fmla="*/ 0 w 4921951"/>
                <a:gd name="connsiteY0" fmla="*/ 0 h 6443869"/>
                <a:gd name="connsiteX1" fmla="*/ 4174967 w 4921951"/>
                <a:gd name="connsiteY1" fmla="*/ 4208950 h 6443869"/>
                <a:gd name="connsiteX2" fmla="*/ 4921951 w 4921951"/>
                <a:gd name="connsiteY2" fmla="*/ 3467998 h 6443869"/>
                <a:gd name="connsiteX3" fmla="*/ 4909891 w 4921951"/>
                <a:gd name="connsiteY3" fmla="*/ 6443869 h 6443869"/>
                <a:gd name="connsiteX4" fmla="*/ 1934018 w 4921951"/>
                <a:gd name="connsiteY4" fmla="*/ 6431809 h 6443869"/>
                <a:gd name="connsiteX5" fmla="*/ 2681000 w 4921951"/>
                <a:gd name="connsiteY5" fmla="*/ 5690855 h 6443869"/>
                <a:gd name="connsiteX6" fmla="*/ 406015 w 4921951"/>
                <a:gd name="connsiteY6" fmla="*/ 3397353 h 6443869"/>
                <a:gd name="connsiteX7" fmla="*/ 411070 w 4921951"/>
                <a:gd name="connsiteY7" fmla="*/ 3397353 h 6443869"/>
                <a:gd name="connsiteX8" fmla="*/ 390662 w 4921951"/>
                <a:gd name="connsiteY8" fmla="*/ 3381875 h 6443869"/>
                <a:gd name="connsiteX9" fmla="*/ 238092 w 4921951"/>
                <a:gd name="connsiteY9" fmla="*/ 3228063 h 6443869"/>
                <a:gd name="connsiteX10" fmla="*/ 207074 w 4921951"/>
                <a:gd name="connsiteY10" fmla="*/ 3189933 h 6443869"/>
                <a:gd name="connsiteX11" fmla="*/ 6109 w 4921951"/>
                <a:gd name="connsiteY11" fmla="*/ 2680343 h 6443869"/>
                <a:gd name="connsiteX12" fmla="*/ 0 w 4921951"/>
                <a:gd name="connsiteY12" fmla="*/ 2569139 h 6443869"/>
                <a:gd name="connsiteX13" fmla="*/ 0 w 4921951"/>
                <a:gd name="connsiteY13" fmla="*/ 0 h 644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21951" h="6443869">
                  <a:moveTo>
                    <a:pt x="0" y="0"/>
                  </a:moveTo>
                  <a:lnTo>
                    <a:pt x="4174967" y="4208950"/>
                  </a:lnTo>
                  <a:lnTo>
                    <a:pt x="4921951" y="3467998"/>
                  </a:lnTo>
                  <a:lnTo>
                    <a:pt x="4909891" y="6443869"/>
                  </a:lnTo>
                  <a:lnTo>
                    <a:pt x="1934018" y="6431809"/>
                  </a:lnTo>
                  <a:lnTo>
                    <a:pt x="2681000" y="5690855"/>
                  </a:lnTo>
                  <a:lnTo>
                    <a:pt x="406015" y="3397353"/>
                  </a:lnTo>
                  <a:lnTo>
                    <a:pt x="411070" y="3397353"/>
                  </a:lnTo>
                  <a:lnTo>
                    <a:pt x="390662" y="3381875"/>
                  </a:lnTo>
                  <a:lnTo>
                    <a:pt x="238092" y="3228063"/>
                  </a:lnTo>
                  <a:lnTo>
                    <a:pt x="207074" y="3189933"/>
                  </a:lnTo>
                  <a:cubicBezTo>
                    <a:pt x="98046" y="3041583"/>
                    <a:pt x="26822" y="2867826"/>
                    <a:pt x="6109" y="2680343"/>
                  </a:cubicBezTo>
                  <a:lnTo>
                    <a:pt x="0" y="2569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TextBox 19"/>
            <p:cNvSpPr txBox="1"/>
            <p:nvPr/>
          </p:nvSpPr>
          <p:spPr>
            <a:xfrm>
              <a:off x="2995313" y="3083278"/>
              <a:ext cx="1483426" cy="380544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77500" lnSpcReduction="20000"/>
            </a:bodyPr>
            <a:lstStyle/>
            <a:p>
              <a:pPr algn="r" defTabSz="914378">
                <a:lnSpc>
                  <a:spcPct val="120000"/>
                </a:lnSpc>
                <a:defRPr/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cs typeface="+mn-ea"/>
                  <a:sym typeface="+mn-lt"/>
                </a:rPr>
              </a:br>
              <a:r>
                <a:rPr lang="zh-CN" altLang="en-US" sz="100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8" name="Rectangle 20"/>
            <p:cNvSpPr/>
            <p:nvPr/>
          </p:nvSpPr>
          <p:spPr>
            <a:xfrm>
              <a:off x="2995313" y="2924349"/>
              <a:ext cx="1483426" cy="158930"/>
            </a:xfrm>
            <a:prstGeom prst="rect">
              <a:avLst/>
            </a:prstGeom>
          </p:spPr>
          <p:txBody>
            <a:bodyPr wrap="none" lIns="72000" tIns="0" rIns="72000" bIns="0">
              <a:normAutofit fontScale="77500" lnSpcReduction="20000"/>
            </a:bodyPr>
            <a:lstStyle/>
            <a:p>
              <a:pPr lvl="0" algn="r" defTabSz="914378">
                <a:defRPr/>
              </a:pPr>
              <a:r>
                <a:rPr lang="zh-CN" altLang="en-US" sz="1600" b="1">
                  <a:solidFill>
                    <a:schemeClr val="accent2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6" name="Freeform: Shape 22"/>
            <p:cNvSpPr>
              <a:spLocks/>
            </p:cNvSpPr>
            <p:nvPr/>
          </p:nvSpPr>
          <p:spPr bwMode="auto">
            <a:xfrm>
              <a:off x="4160910" y="2422703"/>
              <a:ext cx="128845" cy="231921"/>
            </a:xfrm>
            <a:custGeom>
              <a:avLst/>
              <a:gdLst>
                <a:gd name="T0" fmla="*/ 159 w 159"/>
                <a:gd name="T1" fmla="*/ 50 h 286"/>
                <a:gd name="T2" fmla="*/ 114 w 159"/>
                <a:gd name="T3" fmla="*/ 50 h 286"/>
                <a:gd name="T4" fmla="*/ 114 w 159"/>
                <a:gd name="T5" fmla="*/ 50 h 286"/>
                <a:gd name="T6" fmla="*/ 111 w 159"/>
                <a:gd name="T7" fmla="*/ 51 h 286"/>
                <a:gd name="T8" fmla="*/ 107 w 159"/>
                <a:gd name="T9" fmla="*/ 54 h 286"/>
                <a:gd name="T10" fmla="*/ 103 w 159"/>
                <a:gd name="T11" fmla="*/ 60 h 286"/>
                <a:gd name="T12" fmla="*/ 102 w 159"/>
                <a:gd name="T13" fmla="*/ 66 h 286"/>
                <a:gd name="T14" fmla="*/ 102 w 159"/>
                <a:gd name="T15" fmla="*/ 99 h 286"/>
                <a:gd name="T16" fmla="*/ 159 w 159"/>
                <a:gd name="T17" fmla="*/ 99 h 286"/>
                <a:gd name="T18" fmla="*/ 159 w 159"/>
                <a:gd name="T19" fmla="*/ 146 h 286"/>
                <a:gd name="T20" fmla="*/ 102 w 159"/>
                <a:gd name="T21" fmla="*/ 146 h 286"/>
                <a:gd name="T22" fmla="*/ 102 w 159"/>
                <a:gd name="T23" fmla="*/ 286 h 286"/>
                <a:gd name="T24" fmla="*/ 50 w 159"/>
                <a:gd name="T25" fmla="*/ 286 h 286"/>
                <a:gd name="T26" fmla="*/ 50 w 159"/>
                <a:gd name="T27" fmla="*/ 146 h 286"/>
                <a:gd name="T28" fmla="*/ 0 w 159"/>
                <a:gd name="T29" fmla="*/ 146 h 286"/>
                <a:gd name="T30" fmla="*/ 0 w 159"/>
                <a:gd name="T31" fmla="*/ 99 h 286"/>
                <a:gd name="T32" fmla="*/ 50 w 159"/>
                <a:gd name="T33" fmla="*/ 99 h 286"/>
                <a:gd name="T34" fmla="*/ 50 w 159"/>
                <a:gd name="T35" fmla="*/ 71 h 286"/>
                <a:gd name="T36" fmla="*/ 50 w 159"/>
                <a:gd name="T37" fmla="*/ 71 h 286"/>
                <a:gd name="T38" fmla="*/ 50 w 159"/>
                <a:gd name="T39" fmla="*/ 64 h 286"/>
                <a:gd name="T40" fmla="*/ 51 w 159"/>
                <a:gd name="T41" fmla="*/ 57 h 286"/>
                <a:gd name="T42" fmla="*/ 52 w 159"/>
                <a:gd name="T43" fmla="*/ 50 h 286"/>
                <a:gd name="T44" fmla="*/ 54 w 159"/>
                <a:gd name="T45" fmla="*/ 43 h 286"/>
                <a:gd name="T46" fmla="*/ 57 w 159"/>
                <a:gd name="T47" fmla="*/ 37 h 286"/>
                <a:gd name="T48" fmla="*/ 60 w 159"/>
                <a:gd name="T49" fmla="*/ 31 h 286"/>
                <a:gd name="T50" fmla="*/ 63 w 159"/>
                <a:gd name="T51" fmla="*/ 26 h 286"/>
                <a:gd name="T52" fmla="*/ 67 w 159"/>
                <a:gd name="T53" fmla="*/ 21 h 286"/>
                <a:gd name="T54" fmla="*/ 72 w 159"/>
                <a:gd name="T55" fmla="*/ 16 h 286"/>
                <a:gd name="T56" fmla="*/ 78 w 159"/>
                <a:gd name="T57" fmla="*/ 12 h 286"/>
                <a:gd name="T58" fmla="*/ 83 w 159"/>
                <a:gd name="T59" fmla="*/ 8 h 286"/>
                <a:gd name="T60" fmla="*/ 88 w 159"/>
                <a:gd name="T61" fmla="*/ 5 h 286"/>
                <a:gd name="T62" fmla="*/ 94 w 159"/>
                <a:gd name="T63" fmla="*/ 3 h 286"/>
                <a:gd name="T64" fmla="*/ 100 w 159"/>
                <a:gd name="T65" fmla="*/ 1 h 286"/>
                <a:gd name="T66" fmla="*/ 108 w 159"/>
                <a:gd name="T67" fmla="*/ 0 h 286"/>
                <a:gd name="T68" fmla="*/ 114 w 159"/>
                <a:gd name="T69" fmla="*/ 0 h 286"/>
                <a:gd name="T70" fmla="*/ 159 w 159"/>
                <a:gd name="T71" fmla="*/ 0 h 286"/>
                <a:gd name="T72" fmla="*/ 159 w 159"/>
                <a:gd name="T73" fmla="*/ 5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9" h="286">
                  <a:moveTo>
                    <a:pt x="159" y="50"/>
                  </a:moveTo>
                  <a:lnTo>
                    <a:pt x="114" y="50"/>
                  </a:lnTo>
                  <a:lnTo>
                    <a:pt x="114" y="50"/>
                  </a:lnTo>
                  <a:lnTo>
                    <a:pt x="111" y="51"/>
                  </a:lnTo>
                  <a:lnTo>
                    <a:pt x="107" y="54"/>
                  </a:lnTo>
                  <a:lnTo>
                    <a:pt x="103" y="60"/>
                  </a:lnTo>
                  <a:lnTo>
                    <a:pt x="102" y="66"/>
                  </a:lnTo>
                  <a:lnTo>
                    <a:pt x="102" y="99"/>
                  </a:lnTo>
                  <a:lnTo>
                    <a:pt x="159" y="99"/>
                  </a:lnTo>
                  <a:lnTo>
                    <a:pt x="159" y="146"/>
                  </a:lnTo>
                  <a:lnTo>
                    <a:pt x="102" y="146"/>
                  </a:lnTo>
                  <a:lnTo>
                    <a:pt x="102" y="286"/>
                  </a:lnTo>
                  <a:lnTo>
                    <a:pt x="50" y="286"/>
                  </a:lnTo>
                  <a:lnTo>
                    <a:pt x="50" y="146"/>
                  </a:lnTo>
                  <a:lnTo>
                    <a:pt x="0" y="146"/>
                  </a:lnTo>
                  <a:lnTo>
                    <a:pt x="0" y="99"/>
                  </a:lnTo>
                  <a:lnTo>
                    <a:pt x="50" y="99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64"/>
                  </a:lnTo>
                  <a:lnTo>
                    <a:pt x="51" y="57"/>
                  </a:lnTo>
                  <a:lnTo>
                    <a:pt x="52" y="50"/>
                  </a:lnTo>
                  <a:lnTo>
                    <a:pt x="54" y="43"/>
                  </a:lnTo>
                  <a:lnTo>
                    <a:pt x="57" y="37"/>
                  </a:lnTo>
                  <a:lnTo>
                    <a:pt x="60" y="31"/>
                  </a:lnTo>
                  <a:lnTo>
                    <a:pt x="63" y="26"/>
                  </a:lnTo>
                  <a:lnTo>
                    <a:pt x="67" y="21"/>
                  </a:lnTo>
                  <a:lnTo>
                    <a:pt x="72" y="16"/>
                  </a:lnTo>
                  <a:lnTo>
                    <a:pt x="78" y="12"/>
                  </a:lnTo>
                  <a:lnTo>
                    <a:pt x="83" y="8"/>
                  </a:lnTo>
                  <a:lnTo>
                    <a:pt x="88" y="5"/>
                  </a:lnTo>
                  <a:lnTo>
                    <a:pt x="94" y="3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59" y="0"/>
                  </a:lnTo>
                  <a:lnTo>
                    <a:pt x="159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665260" y="2006829"/>
            <a:ext cx="1483426" cy="2033448"/>
            <a:chOff x="4665260" y="2006829"/>
            <a:chExt cx="1483426" cy="2033448"/>
          </a:xfrm>
        </p:grpSpPr>
        <p:sp>
          <p:nvSpPr>
            <p:cNvPr id="9" name="Freeform: Shape 26"/>
            <p:cNvSpPr/>
            <p:nvPr/>
          </p:nvSpPr>
          <p:spPr>
            <a:xfrm>
              <a:off x="5100715" y="2006829"/>
              <a:ext cx="1007430" cy="1318938"/>
            </a:xfrm>
            <a:custGeom>
              <a:avLst/>
              <a:gdLst>
                <a:gd name="connsiteX0" fmla="*/ 0 w 4921951"/>
                <a:gd name="connsiteY0" fmla="*/ 0 h 6443869"/>
                <a:gd name="connsiteX1" fmla="*/ 4174967 w 4921951"/>
                <a:gd name="connsiteY1" fmla="*/ 4208950 h 6443869"/>
                <a:gd name="connsiteX2" fmla="*/ 4921951 w 4921951"/>
                <a:gd name="connsiteY2" fmla="*/ 3467998 h 6443869"/>
                <a:gd name="connsiteX3" fmla="*/ 4909891 w 4921951"/>
                <a:gd name="connsiteY3" fmla="*/ 6443869 h 6443869"/>
                <a:gd name="connsiteX4" fmla="*/ 1934018 w 4921951"/>
                <a:gd name="connsiteY4" fmla="*/ 6431809 h 6443869"/>
                <a:gd name="connsiteX5" fmla="*/ 2681000 w 4921951"/>
                <a:gd name="connsiteY5" fmla="*/ 5690855 h 6443869"/>
                <a:gd name="connsiteX6" fmla="*/ 406015 w 4921951"/>
                <a:gd name="connsiteY6" fmla="*/ 3397353 h 6443869"/>
                <a:gd name="connsiteX7" fmla="*/ 411070 w 4921951"/>
                <a:gd name="connsiteY7" fmla="*/ 3397353 h 6443869"/>
                <a:gd name="connsiteX8" fmla="*/ 390662 w 4921951"/>
                <a:gd name="connsiteY8" fmla="*/ 3381875 h 6443869"/>
                <a:gd name="connsiteX9" fmla="*/ 238092 w 4921951"/>
                <a:gd name="connsiteY9" fmla="*/ 3228063 h 6443869"/>
                <a:gd name="connsiteX10" fmla="*/ 207074 w 4921951"/>
                <a:gd name="connsiteY10" fmla="*/ 3189933 h 6443869"/>
                <a:gd name="connsiteX11" fmla="*/ 6109 w 4921951"/>
                <a:gd name="connsiteY11" fmla="*/ 2680343 h 6443869"/>
                <a:gd name="connsiteX12" fmla="*/ 0 w 4921951"/>
                <a:gd name="connsiteY12" fmla="*/ 2569139 h 6443869"/>
                <a:gd name="connsiteX13" fmla="*/ 0 w 4921951"/>
                <a:gd name="connsiteY13" fmla="*/ 0 h 644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21951" h="6443869">
                  <a:moveTo>
                    <a:pt x="0" y="0"/>
                  </a:moveTo>
                  <a:lnTo>
                    <a:pt x="4174967" y="4208950"/>
                  </a:lnTo>
                  <a:lnTo>
                    <a:pt x="4921951" y="3467998"/>
                  </a:lnTo>
                  <a:lnTo>
                    <a:pt x="4909891" y="6443869"/>
                  </a:lnTo>
                  <a:lnTo>
                    <a:pt x="1934018" y="6431809"/>
                  </a:lnTo>
                  <a:lnTo>
                    <a:pt x="2681000" y="5690855"/>
                  </a:lnTo>
                  <a:lnTo>
                    <a:pt x="406015" y="3397353"/>
                  </a:lnTo>
                  <a:lnTo>
                    <a:pt x="411070" y="3397353"/>
                  </a:lnTo>
                  <a:lnTo>
                    <a:pt x="390662" y="3381875"/>
                  </a:lnTo>
                  <a:lnTo>
                    <a:pt x="238092" y="3228063"/>
                  </a:lnTo>
                  <a:lnTo>
                    <a:pt x="207074" y="3189933"/>
                  </a:lnTo>
                  <a:cubicBezTo>
                    <a:pt x="98046" y="3041583"/>
                    <a:pt x="26822" y="2867826"/>
                    <a:pt x="6109" y="2680343"/>
                  </a:cubicBezTo>
                  <a:lnTo>
                    <a:pt x="0" y="2569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TextBox 32"/>
            <p:cNvSpPr txBox="1"/>
            <p:nvPr/>
          </p:nvSpPr>
          <p:spPr>
            <a:xfrm>
              <a:off x="4665260" y="3659733"/>
              <a:ext cx="1483426" cy="380544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77500" lnSpcReduction="20000"/>
            </a:bodyPr>
            <a:lstStyle/>
            <a:p>
              <a:pPr algn="r" defTabSz="914378">
                <a:lnSpc>
                  <a:spcPct val="120000"/>
                </a:lnSpc>
                <a:defRPr/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cs typeface="+mn-ea"/>
                  <a:sym typeface="+mn-lt"/>
                </a:rPr>
              </a:br>
              <a:r>
                <a:rPr lang="zh-CN" altLang="en-US" sz="100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1" name="Rectangle 33"/>
            <p:cNvSpPr/>
            <p:nvPr/>
          </p:nvSpPr>
          <p:spPr>
            <a:xfrm>
              <a:off x="4665260" y="3500803"/>
              <a:ext cx="1483426" cy="158930"/>
            </a:xfrm>
            <a:prstGeom prst="rect">
              <a:avLst/>
            </a:prstGeom>
          </p:spPr>
          <p:txBody>
            <a:bodyPr wrap="none" lIns="72000" tIns="0" rIns="72000" bIns="0">
              <a:normAutofit fontScale="77500" lnSpcReduction="20000"/>
            </a:bodyPr>
            <a:lstStyle/>
            <a:p>
              <a:pPr lvl="0" algn="r" defTabSz="914378">
                <a:defRPr/>
              </a:pPr>
              <a:r>
                <a:rPr lang="zh-CN" altLang="en-US" sz="1600" b="1" dirty="0">
                  <a:solidFill>
                    <a:srgbClr val="595959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7" name="Freeform: Shape 24"/>
            <p:cNvSpPr>
              <a:spLocks/>
            </p:cNvSpPr>
            <p:nvPr/>
          </p:nvSpPr>
          <p:spPr bwMode="auto">
            <a:xfrm>
              <a:off x="5774725" y="2980937"/>
              <a:ext cx="250687" cy="241570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335208" y="2583285"/>
            <a:ext cx="1483426" cy="2033447"/>
            <a:chOff x="6335208" y="2583285"/>
            <a:chExt cx="1483426" cy="2033447"/>
          </a:xfrm>
        </p:grpSpPr>
        <p:sp>
          <p:nvSpPr>
            <p:cNvPr id="12" name="Freeform: Shape 38"/>
            <p:cNvSpPr/>
            <p:nvPr/>
          </p:nvSpPr>
          <p:spPr>
            <a:xfrm>
              <a:off x="6770662" y="2583285"/>
              <a:ext cx="1007430" cy="1318938"/>
            </a:xfrm>
            <a:custGeom>
              <a:avLst/>
              <a:gdLst>
                <a:gd name="connsiteX0" fmla="*/ 0 w 4921951"/>
                <a:gd name="connsiteY0" fmla="*/ 0 h 6443869"/>
                <a:gd name="connsiteX1" fmla="*/ 4174967 w 4921951"/>
                <a:gd name="connsiteY1" fmla="*/ 4208950 h 6443869"/>
                <a:gd name="connsiteX2" fmla="*/ 4921951 w 4921951"/>
                <a:gd name="connsiteY2" fmla="*/ 3467998 h 6443869"/>
                <a:gd name="connsiteX3" fmla="*/ 4909891 w 4921951"/>
                <a:gd name="connsiteY3" fmla="*/ 6443869 h 6443869"/>
                <a:gd name="connsiteX4" fmla="*/ 1934018 w 4921951"/>
                <a:gd name="connsiteY4" fmla="*/ 6431809 h 6443869"/>
                <a:gd name="connsiteX5" fmla="*/ 2681000 w 4921951"/>
                <a:gd name="connsiteY5" fmla="*/ 5690855 h 6443869"/>
                <a:gd name="connsiteX6" fmla="*/ 406015 w 4921951"/>
                <a:gd name="connsiteY6" fmla="*/ 3397353 h 6443869"/>
                <a:gd name="connsiteX7" fmla="*/ 411070 w 4921951"/>
                <a:gd name="connsiteY7" fmla="*/ 3397353 h 6443869"/>
                <a:gd name="connsiteX8" fmla="*/ 390662 w 4921951"/>
                <a:gd name="connsiteY8" fmla="*/ 3381875 h 6443869"/>
                <a:gd name="connsiteX9" fmla="*/ 238092 w 4921951"/>
                <a:gd name="connsiteY9" fmla="*/ 3228063 h 6443869"/>
                <a:gd name="connsiteX10" fmla="*/ 207074 w 4921951"/>
                <a:gd name="connsiteY10" fmla="*/ 3189933 h 6443869"/>
                <a:gd name="connsiteX11" fmla="*/ 6109 w 4921951"/>
                <a:gd name="connsiteY11" fmla="*/ 2680343 h 6443869"/>
                <a:gd name="connsiteX12" fmla="*/ 0 w 4921951"/>
                <a:gd name="connsiteY12" fmla="*/ 2569139 h 6443869"/>
                <a:gd name="connsiteX13" fmla="*/ 0 w 4921951"/>
                <a:gd name="connsiteY13" fmla="*/ 0 h 644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21951" h="6443869">
                  <a:moveTo>
                    <a:pt x="0" y="0"/>
                  </a:moveTo>
                  <a:lnTo>
                    <a:pt x="4174967" y="4208950"/>
                  </a:lnTo>
                  <a:lnTo>
                    <a:pt x="4921951" y="3467998"/>
                  </a:lnTo>
                  <a:lnTo>
                    <a:pt x="4909891" y="6443869"/>
                  </a:lnTo>
                  <a:lnTo>
                    <a:pt x="1934018" y="6431809"/>
                  </a:lnTo>
                  <a:lnTo>
                    <a:pt x="2681000" y="5690855"/>
                  </a:lnTo>
                  <a:lnTo>
                    <a:pt x="406015" y="3397353"/>
                  </a:lnTo>
                  <a:lnTo>
                    <a:pt x="411070" y="3397353"/>
                  </a:lnTo>
                  <a:lnTo>
                    <a:pt x="390662" y="3381875"/>
                  </a:lnTo>
                  <a:lnTo>
                    <a:pt x="238092" y="3228063"/>
                  </a:lnTo>
                  <a:lnTo>
                    <a:pt x="207074" y="3189933"/>
                  </a:lnTo>
                  <a:cubicBezTo>
                    <a:pt x="98046" y="3041583"/>
                    <a:pt x="26822" y="2867826"/>
                    <a:pt x="6109" y="2680343"/>
                  </a:cubicBezTo>
                  <a:lnTo>
                    <a:pt x="0" y="2569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TextBox 40"/>
            <p:cNvSpPr txBox="1"/>
            <p:nvPr/>
          </p:nvSpPr>
          <p:spPr>
            <a:xfrm>
              <a:off x="6335208" y="4236188"/>
              <a:ext cx="1483426" cy="380544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77500" lnSpcReduction="20000"/>
            </a:bodyPr>
            <a:lstStyle/>
            <a:p>
              <a:pPr algn="r" defTabSz="914378">
                <a:lnSpc>
                  <a:spcPct val="120000"/>
                </a:lnSpc>
                <a:defRPr/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cs typeface="+mn-ea"/>
                  <a:sym typeface="+mn-lt"/>
                </a:rPr>
              </a:br>
              <a:r>
                <a:rPr lang="zh-CN" altLang="en-US" sz="100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4" name="Rectangle 41"/>
            <p:cNvSpPr/>
            <p:nvPr/>
          </p:nvSpPr>
          <p:spPr>
            <a:xfrm>
              <a:off x="6335208" y="4077259"/>
              <a:ext cx="1483426" cy="158930"/>
            </a:xfrm>
            <a:prstGeom prst="rect">
              <a:avLst/>
            </a:prstGeom>
          </p:spPr>
          <p:txBody>
            <a:bodyPr wrap="none" lIns="72000" tIns="0" rIns="72000" bIns="0">
              <a:normAutofit fontScale="77500" lnSpcReduction="20000"/>
            </a:bodyPr>
            <a:lstStyle/>
            <a:p>
              <a:pPr lvl="0" algn="r" defTabSz="914378">
                <a:defRPr/>
              </a:pPr>
              <a:r>
                <a:rPr lang="zh-CN" altLang="en-US" sz="1600" b="1">
                  <a:solidFill>
                    <a:schemeClr val="accent6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8" name="Freeform: Shape 25"/>
            <p:cNvSpPr>
              <a:spLocks/>
            </p:cNvSpPr>
            <p:nvPr/>
          </p:nvSpPr>
          <p:spPr bwMode="auto">
            <a:xfrm>
              <a:off x="7448853" y="3554194"/>
              <a:ext cx="211470" cy="211077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5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831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8532293d-2bb2-40b4-a232-ef9d37e6744d"/>
          <p:cNvGrpSpPr>
            <a:grpSpLocks noChangeAspect="1"/>
          </p:cNvGrpSpPr>
          <p:nvPr/>
        </p:nvGrpSpPr>
        <p:grpSpPr>
          <a:xfrm>
            <a:off x="2029194" y="1088789"/>
            <a:ext cx="5351119" cy="3116146"/>
            <a:chOff x="1925676" y="997545"/>
            <a:chExt cx="8694658" cy="5063209"/>
          </a:xfrm>
        </p:grpSpPr>
        <p:grpSp>
          <p:nvGrpSpPr>
            <p:cNvPr id="4" name="Group 29"/>
            <p:cNvGrpSpPr/>
            <p:nvPr/>
          </p:nvGrpSpPr>
          <p:grpSpPr>
            <a:xfrm>
              <a:off x="2789732" y="1172336"/>
              <a:ext cx="7001679" cy="4418441"/>
              <a:chOff x="3452909" y="1506577"/>
              <a:chExt cx="6199706" cy="3912348"/>
            </a:xfrm>
          </p:grpSpPr>
          <p:cxnSp>
            <p:nvCxnSpPr>
              <p:cNvPr id="23" name="Straight Connector 8"/>
              <p:cNvCxnSpPr/>
              <p:nvPr/>
            </p:nvCxnSpPr>
            <p:spPr>
              <a:xfrm rot="20943308">
                <a:off x="3867874" y="2591852"/>
                <a:ext cx="1916046" cy="1492823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10"/>
              <p:cNvCxnSpPr/>
              <p:nvPr/>
            </p:nvCxnSpPr>
            <p:spPr>
              <a:xfrm rot="20943308" flipV="1">
                <a:off x="3576470" y="4112593"/>
                <a:ext cx="2423914" cy="738717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12"/>
              <p:cNvCxnSpPr/>
              <p:nvPr/>
            </p:nvCxnSpPr>
            <p:spPr>
              <a:xfrm rot="20943308" flipH="1">
                <a:off x="3452909" y="2822866"/>
                <a:ext cx="507868" cy="222384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14"/>
              <p:cNvCxnSpPr/>
              <p:nvPr/>
            </p:nvCxnSpPr>
            <p:spPr>
              <a:xfrm rot="20943308" flipH="1">
                <a:off x="5713531" y="1857132"/>
                <a:ext cx="1646723" cy="1892961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16"/>
              <p:cNvCxnSpPr/>
              <p:nvPr/>
            </p:nvCxnSpPr>
            <p:spPr>
              <a:xfrm rot="20943308" flipV="1">
                <a:off x="3680679" y="2050412"/>
                <a:ext cx="3570464" cy="400138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8"/>
              <p:cNvCxnSpPr/>
              <p:nvPr/>
            </p:nvCxnSpPr>
            <p:spPr>
              <a:xfrm rot="20943308">
                <a:off x="7262533" y="1506577"/>
                <a:ext cx="2069946" cy="122734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0"/>
              <p:cNvCxnSpPr/>
              <p:nvPr/>
            </p:nvCxnSpPr>
            <p:spPr>
              <a:xfrm rot="20943308" flipV="1">
                <a:off x="5818480" y="2872269"/>
                <a:ext cx="3708973" cy="669462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2"/>
              <p:cNvCxnSpPr/>
              <p:nvPr/>
            </p:nvCxnSpPr>
            <p:spPr>
              <a:xfrm rot="20943308" flipH="1" flipV="1">
                <a:off x="6025747" y="3695854"/>
                <a:ext cx="1908351" cy="1500518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24"/>
              <p:cNvCxnSpPr/>
              <p:nvPr/>
            </p:nvCxnSpPr>
            <p:spPr>
              <a:xfrm rot="20943308" flipH="1">
                <a:off x="7844298" y="2678188"/>
                <a:ext cx="1808317" cy="216998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26"/>
              <p:cNvCxnSpPr/>
              <p:nvPr/>
            </p:nvCxnSpPr>
            <p:spPr>
              <a:xfrm rot="20943308" flipH="1" flipV="1">
                <a:off x="3687337" y="4668666"/>
                <a:ext cx="4355350" cy="75025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1"/>
            <p:cNvSpPr/>
            <p:nvPr/>
          </p:nvSpPr>
          <p:spPr>
            <a:xfrm rot="20943308">
              <a:off x="2704422" y="2205170"/>
              <a:ext cx="827174" cy="82717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Oval 2"/>
            <p:cNvSpPr/>
            <p:nvPr/>
          </p:nvSpPr>
          <p:spPr>
            <a:xfrm rot="20943308">
              <a:off x="2619788" y="4788433"/>
              <a:ext cx="827174" cy="82717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Oval 3"/>
            <p:cNvSpPr/>
            <p:nvPr/>
          </p:nvSpPr>
          <p:spPr>
            <a:xfrm rot="20943308">
              <a:off x="5149060" y="3449586"/>
              <a:ext cx="827174" cy="82717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Oval 4"/>
            <p:cNvSpPr/>
            <p:nvPr/>
          </p:nvSpPr>
          <p:spPr>
            <a:xfrm rot="20943308">
              <a:off x="7578284" y="4705835"/>
              <a:ext cx="827174" cy="82717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Oval 5"/>
            <p:cNvSpPr/>
            <p:nvPr/>
          </p:nvSpPr>
          <p:spPr>
            <a:xfrm rot="20943308">
              <a:off x="6569072" y="997545"/>
              <a:ext cx="827174" cy="82717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Oval 6"/>
            <p:cNvSpPr/>
            <p:nvPr/>
          </p:nvSpPr>
          <p:spPr>
            <a:xfrm rot="20943308">
              <a:off x="9126607" y="1910332"/>
              <a:ext cx="827174" cy="82717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Freeform: Shape 25"/>
            <p:cNvSpPr>
              <a:spLocks/>
            </p:cNvSpPr>
            <p:nvPr/>
          </p:nvSpPr>
          <p:spPr bwMode="auto">
            <a:xfrm>
              <a:off x="5462840" y="3673520"/>
              <a:ext cx="199613" cy="359303"/>
            </a:xfrm>
            <a:custGeom>
              <a:avLst/>
              <a:gdLst>
                <a:gd name="T0" fmla="*/ 159 w 159"/>
                <a:gd name="T1" fmla="*/ 50 h 286"/>
                <a:gd name="T2" fmla="*/ 114 w 159"/>
                <a:gd name="T3" fmla="*/ 50 h 286"/>
                <a:gd name="T4" fmla="*/ 114 w 159"/>
                <a:gd name="T5" fmla="*/ 50 h 286"/>
                <a:gd name="T6" fmla="*/ 111 w 159"/>
                <a:gd name="T7" fmla="*/ 51 h 286"/>
                <a:gd name="T8" fmla="*/ 107 w 159"/>
                <a:gd name="T9" fmla="*/ 54 h 286"/>
                <a:gd name="T10" fmla="*/ 103 w 159"/>
                <a:gd name="T11" fmla="*/ 60 h 286"/>
                <a:gd name="T12" fmla="*/ 102 w 159"/>
                <a:gd name="T13" fmla="*/ 66 h 286"/>
                <a:gd name="T14" fmla="*/ 102 w 159"/>
                <a:gd name="T15" fmla="*/ 99 h 286"/>
                <a:gd name="T16" fmla="*/ 159 w 159"/>
                <a:gd name="T17" fmla="*/ 99 h 286"/>
                <a:gd name="T18" fmla="*/ 159 w 159"/>
                <a:gd name="T19" fmla="*/ 146 h 286"/>
                <a:gd name="T20" fmla="*/ 102 w 159"/>
                <a:gd name="T21" fmla="*/ 146 h 286"/>
                <a:gd name="T22" fmla="*/ 102 w 159"/>
                <a:gd name="T23" fmla="*/ 286 h 286"/>
                <a:gd name="T24" fmla="*/ 50 w 159"/>
                <a:gd name="T25" fmla="*/ 286 h 286"/>
                <a:gd name="T26" fmla="*/ 50 w 159"/>
                <a:gd name="T27" fmla="*/ 146 h 286"/>
                <a:gd name="T28" fmla="*/ 0 w 159"/>
                <a:gd name="T29" fmla="*/ 146 h 286"/>
                <a:gd name="T30" fmla="*/ 0 w 159"/>
                <a:gd name="T31" fmla="*/ 99 h 286"/>
                <a:gd name="T32" fmla="*/ 50 w 159"/>
                <a:gd name="T33" fmla="*/ 99 h 286"/>
                <a:gd name="T34" fmla="*/ 50 w 159"/>
                <a:gd name="T35" fmla="*/ 71 h 286"/>
                <a:gd name="T36" fmla="*/ 50 w 159"/>
                <a:gd name="T37" fmla="*/ 71 h 286"/>
                <a:gd name="T38" fmla="*/ 50 w 159"/>
                <a:gd name="T39" fmla="*/ 64 h 286"/>
                <a:gd name="T40" fmla="*/ 51 w 159"/>
                <a:gd name="T41" fmla="*/ 57 h 286"/>
                <a:gd name="T42" fmla="*/ 52 w 159"/>
                <a:gd name="T43" fmla="*/ 50 h 286"/>
                <a:gd name="T44" fmla="*/ 54 w 159"/>
                <a:gd name="T45" fmla="*/ 43 h 286"/>
                <a:gd name="T46" fmla="*/ 57 w 159"/>
                <a:gd name="T47" fmla="*/ 37 h 286"/>
                <a:gd name="T48" fmla="*/ 60 w 159"/>
                <a:gd name="T49" fmla="*/ 31 h 286"/>
                <a:gd name="T50" fmla="*/ 63 w 159"/>
                <a:gd name="T51" fmla="*/ 26 h 286"/>
                <a:gd name="T52" fmla="*/ 67 w 159"/>
                <a:gd name="T53" fmla="*/ 21 h 286"/>
                <a:gd name="T54" fmla="*/ 72 w 159"/>
                <a:gd name="T55" fmla="*/ 16 h 286"/>
                <a:gd name="T56" fmla="*/ 78 w 159"/>
                <a:gd name="T57" fmla="*/ 12 h 286"/>
                <a:gd name="T58" fmla="*/ 83 w 159"/>
                <a:gd name="T59" fmla="*/ 8 h 286"/>
                <a:gd name="T60" fmla="*/ 88 w 159"/>
                <a:gd name="T61" fmla="*/ 5 h 286"/>
                <a:gd name="T62" fmla="*/ 94 w 159"/>
                <a:gd name="T63" fmla="*/ 3 h 286"/>
                <a:gd name="T64" fmla="*/ 100 w 159"/>
                <a:gd name="T65" fmla="*/ 1 h 286"/>
                <a:gd name="T66" fmla="*/ 108 w 159"/>
                <a:gd name="T67" fmla="*/ 0 h 286"/>
                <a:gd name="T68" fmla="*/ 114 w 159"/>
                <a:gd name="T69" fmla="*/ 0 h 286"/>
                <a:gd name="T70" fmla="*/ 159 w 159"/>
                <a:gd name="T71" fmla="*/ 0 h 286"/>
                <a:gd name="T72" fmla="*/ 159 w 159"/>
                <a:gd name="T73" fmla="*/ 5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9" h="286">
                  <a:moveTo>
                    <a:pt x="159" y="50"/>
                  </a:moveTo>
                  <a:lnTo>
                    <a:pt x="114" y="50"/>
                  </a:lnTo>
                  <a:lnTo>
                    <a:pt x="114" y="50"/>
                  </a:lnTo>
                  <a:lnTo>
                    <a:pt x="111" y="51"/>
                  </a:lnTo>
                  <a:lnTo>
                    <a:pt x="107" y="54"/>
                  </a:lnTo>
                  <a:lnTo>
                    <a:pt x="103" y="60"/>
                  </a:lnTo>
                  <a:lnTo>
                    <a:pt x="102" y="66"/>
                  </a:lnTo>
                  <a:lnTo>
                    <a:pt x="102" y="99"/>
                  </a:lnTo>
                  <a:lnTo>
                    <a:pt x="159" y="99"/>
                  </a:lnTo>
                  <a:lnTo>
                    <a:pt x="159" y="146"/>
                  </a:lnTo>
                  <a:lnTo>
                    <a:pt x="102" y="146"/>
                  </a:lnTo>
                  <a:lnTo>
                    <a:pt x="102" y="286"/>
                  </a:lnTo>
                  <a:lnTo>
                    <a:pt x="50" y="286"/>
                  </a:lnTo>
                  <a:lnTo>
                    <a:pt x="50" y="146"/>
                  </a:lnTo>
                  <a:lnTo>
                    <a:pt x="0" y="146"/>
                  </a:lnTo>
                  <a:lnTo>
                    <a:pt x="0" y="99"/>
                  </a:lnTo>
                  <a:lnTo>
                    <a:pt x="50" y="99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64"/>
                  </a:lnTo>
                  <a:lnTo>
                    <a:pt x="51" y="57"/>
                  </a:lnTo>
                  <a:lnTo>
                    <a:pt x="52" y="50"/>
                  </a:lnTo>
                  <a:lnTo>
                    <a:pt x="54" y="43"/>
                  </a:lnTo>
                  <a:lnTo>
                    <a:pt x="57" y="37"/>
                  </a:lnTo>
                  <a:lnTo>
                    <a:pt x="60" y="31"/>
                  </a:lnTo>
                  <a:lnTo>
                    <a:pt x="63" y="26"/>
                  </a:lnTo>
                  <a:lnTo>
                    <a:pt x="67" y="21"/>
                  </a:lnTo>
                  <a:lnTo>
                    <a:pt x="72" y="16"/>
                  </a:lnTo>
                  <a:lnTo>
                    <a:pt x="78" y="12"/>
                  </a:lnTo>
                  <a:lnTo>
                    <a:pt x="83" y="8"/>
                  </a:lnTo>
                  <a:lnTo>
                    <a:pt x="88" y="5"/>
                  </a:lnTo>
                  <a:lnTo>
                    <a:pt x="94" y="3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59" y="0"/>
                  </a:lnTo>
                  <a:lnTo>
                    <a:pt x="159" y="50"/>
                  </a:lnTo>
                  <a:close/>
                </a:path>
              </a:pathLst>
            </a:custGeom>
            <a:solidFill>
              <a:srgbClr val="029BA8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" name="Freeform: Shape 31"/>
            <p:cNvSpPr>
              <a:spLocks/>
            </p:cNvSpPr>
            <p:nvPr/>
          </p:nvSpPr>
          <p:spPr bwMode="auto">
            <a:xfrm>
              <a:off x="2858593" y="5052577"/>
              <a:ext cx="364295" cy="299419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rgbClr val="029BA8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Freeform: Shape 32"/>
            <p:cNvSpPr>
              <a:spLocks/>
            </p:cNvSpPr>
            <p:nvPr/>
          </p:nvSpPr>
          <p:spPr bwMode="auto">
            <a:xfrm>
              <a:off x="9367143" y="2135143"/>
              <a:ext cx="388375" cy="374251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rgbClr val="029BA8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Freeform: Shape 35"/>
            <p:cNvSpPr>
              <a:spLocks/>
            </p:cNvSpPr>
            <p:nvPr/>
          </p:nvSpPr>
          <p:spPr bwMode="auto">
            <a:xfrm>
              <a:off x="6826864" y="1248752"/>
              <a:ext cx="327619" cy="327010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rgbClr val="029BA8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Freeform: Shape 38"/>
            <p:cNvSpPr>
              <a:spLocks/>
            </p:cNvSpPr>
            <p:nvPr/>
          </p:nvSpPr>
          <p:spPr bwMode="auto">
            <a:xfrm>
              <a:off x="7742854" y="4891562"/>
              <a:ext cx="484623" cy="448355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rgbClr val="029BA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" name="Freeform: Shape 39"/>
            <p:cNvSpPr>
              <a:spLocks noChangeAspect="1"/>
            </p:cNvSpPr>
            <p:nvPr/>
          </p:nvSpPr>
          <p:spPr bwMode="auto">
            <a:xfrm>
              <a:off x="2927482" y="2418157"/>
              <a:ext cx="381053" cy="380653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rgbClr val="029BA8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Rectangle 40"/>
            <p:cNvSpPr/>
            <p:nvPr/>
          </p:nvSpPr>
          <p:spPr>
            <a:xfrm>
              <a:off x="2045095" y="3121345"/>
              <a:ext cx="2118005" cy="325410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 fontScale="850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rgbClr val="595959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8" name="Rectangle 41"/>
            <p:cNvSpPr/>
            <p:nvPr/>
          </p:nvSpPr>
          <p:spPr>
            <a:xfrm>
              <a:off x="8502329" y="2857153"/>
              <a:ext cx="2118005" cy="325410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 fontScale="850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rgbClr val="595959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9" name="Rectangle 42"/>
            <p:cNvSpPr/>
            <p:nvPr/>
          </p:nvSpPr>
          <p:spPr>
            <a:xfrm>
              <a:off x="5935320" y="1900687"/>
              <a:ext cx="2118005" cy="325410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 fontScale="850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rgbClr val="595959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0" name="Rectangle 43"/>
            <p:cNvSpPr/>
            <p:nvPr/>
          </p:nvSpPr>
          <p:spPr>
            <a:xfrm>
              <a:off x="4503644" y="4325125"/>
              <a:ext cx="2118005" cy="325410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 fontScale="850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rgbClr val="595959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1" name="Rectangle 44"/>
            <p:cNvSpPr/>
            <p:nvPr/>
          </p:nvSpPr>
          <p:spPr>
            <a:xfrm>
              <a:off x="1925676" y="5735344"/>
              <a:ext cx="2118005" cy="325410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 fontScale="850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rgbClr val="595959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2" name="Rectangle 45"/>
            <p:cNvSpPr/>
            <p:nvPr/>
          </p:nvSpPr>
          <p:spPr>
            <a:xfrm>
              <a:off x="6926163" y="5630881"/>
              <a:ext cx="2118005" cy="325410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 fontScale="850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>
                  <a:solidFill>
                    <a:srgbClr val="595959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sp>
        <p:nvSpPr>
          <p:cNvPr id="33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415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3200032" y="1200149"/>
            <a:ext cx="2743934" cy="2743202"/>
            <a:chOff x="3200032" y="1200149"/>
            <a:chExt cx="2743934" cy="2743202"/>
          </a:xfrm>
        </p:grpSpPr>
        <p:grpSp>
          <p:nvGrpSpPr>
            <p:cNvPr id="4" name="组合 3"/>
            <p:cNvGrpSpPr/>
            <p:nvPr/>
          </p:nvGrpSpPr>
          <p:grpSpPr>
            <a:xfrm>
              <a:off x="4736293" y="2102461"/>
              <a:ext cx="1207673" cy="939893"/>
              <a:chOff x="6340900" y="2729465"/>
              <a:chExt cx="1800195" cy="1401034"/>
            </a:xfrm>
          </p:grpSpPr>
          <p:sp>
            <p:nvSpPr>
              <p:cNvPr id="35" name="矩形 34"/>
              <p:cNvSpPr/>
              <p:nvPr/>
            </p:nvSpPr>
            <p:spPr>
              <a:xfrm rot="5400000">
                <a:off x="6755137" y="2973716"/>
                <a:ext cx="1020158" cy="938165"/>
              </a:xfrm>
              <a:prstGeom prst="rect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7440578" y="2729465"/>
                <a:ext cx="700517" cy="1401034"/>
              </a:xfrm>
              <a:custGeom>
                <a:avLst/>
                <a:gdLst>
                  <a:gd name="connsiteX0" fmla="*/ 0 w 868680"/>
                  <a:gd name="connsiteY0" fmla="*/ 0 h 1737360"/>
                  <a:gd name="connsiteX1" fmla="*/ 868680 w 868680"/>
                  <a:gd name="connsiteY1" fmla="*/ 868680 h 1737360"/>
                  <a:gd name="connsiteX2" fmla="*/ 0 w 868680"/>
                  <a:gd name="connsiteY2" fmla="*/ 1737360 h 1737360"/>
                  <a:gd name="connsiteX3" fmla="*/ 0 w 868680"/>
                  <a:gd name="connsiteY3" fmla="*/ 1173480 h 1737360"/>
                  <a:gd name="connsiteX4" fmla="*/ 304800 w 868680"/>
                  <a:gd name="connsiteY4" fmla="*/ 868680 h 1737360"/>
                  <a:gd name="connsiteX5" fmla="*/ 0 w 868680"/>
                  <a:gd name="connsiteY5" fmla="*/ 563880 h 1737360"/>
                  <a:gd name="connsiteX6" fmla="*/ 0 w 868680"/>
                  <a:gd name="connsiteY6" fmla="*/ 0 h 173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8680" h="1737360">
                    <a:moveTo>
                      <a:pt x="0" y="0"/>
                    </a:moveTo>
                    <a:cubicBezTo>
                      <a:pt x="479759" y="0"/>
                      <a:pt x="868680" y="388921"/>
                      <a:pt x="868680" y="868680"/>
                    </a:cubicBezTo>
                    <a:cubicBezTo>
                      <a:pt x="868680" y="1348439"/>
                      <a:pt x="479759" y="1737360"/>
                      <a:pt x="0" y="1737360"/>
                    </a:cubicBezTo>
                    <a:lnTo>
                      <a:pt x="0" y="1173480"/>
                    </a:lnTo>
                    <a:cubicBezTo>
                      <a:pt x="168336" y="1173480"/>
                      <a:pt x="304800" y="1037016"/>
                      <a:pt x="304800" y="868680"/>
                    </a:cubicBezTo>
                    <a:cubicBezTo>
                      <a:pt x="304800" y="700344"/>
                      <a:pt x="168336" y="563880"/>
                      <a:pt x="0" y="5638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6340900" y="2729465"/>
                <a:ext cx="1099678" cy="455234"/>
              </a:xfrm>
              <a:prstGeom prst="rect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797285" y="3675265"/>
                <a:ext cx="643292" cy="455234"/>
              </a:xfrm>
              <a:prstGeom prst="rect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3200032" y="2102461"/>
              <a:ext cx="1206386" cy="939893"/>
              <a:chOff x="4050905" y="2729465"/>
              <a:chExt cx="1798278" cy="1401034"/>
            </a:xfrm>
          </p:grpSpPr>
          <p:sp>
            <p:nvSpPr>
              <p:cNvPr id="31" name="任意多边形: 形状 30"/>
              <p:cNvSpPr/>
              <p:nvPr/>
            </p:nvSpPr>
            <p:spPr>
              <a:xfrm rot="10800000">
                <a:off x="4050905" y="2729465"/>
                <a:ext cx="700517" cy="1401034"/>
              </a:xfrm>
              <a:custGeom>
                <a:avLst/>
                <a:gdLst>
                  <a:gd name="connsiteX0" fmla="*/ 0 w 868680"/>
                  <a:gd name="connsiteY0" fmla="*/ 0 h 1737360"/>
                  <a:gd name="connsiteX1" fmla="*/ 868680 w 868680"/>
                  <a:gd name="connsiteY1" fmla="*/ 868680 h 1737360"/>
                  <a:gd name="connsiteX2" fmla="*/ 0 w 868680"/>
                  <a:gd name="connsiteY2" fmla="*/ 1737360 h 1737360"/>
                  <a:gd name="connsiteX3" fmla="*/ 0 w 868680"/>
                  <a:gd name="connsiteY3" fmla="*/ 1173480 h 1737360"/>
                  <a:gd name="connsiteX4" fmla="*/ 304800 w 868680"/>
                  <a:gd name="connsiteY4" fmla="*/ 868680 h 1737360"/>
                  <a:gd name="connsiteX5" fmla="*/ 0 w 868680"/>
                  <a:gd name="connsiteY5" fmla="*/ 563880 h 1737360"/>
                  <a:gd name="connsiteX6" fmla="*/ 0 w 868680"/>
                  <a:gd name="connsiteY6" fmla="*/ 0 h 173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8680" h="1737360">
                    <a:moveTo>
                      <a:pt x="0" y="0"/>
                    </a:moveTo>
                    <a:cubicBezTo>
                      <a:pt x="479759" y="0"/>
                      <a:pt x="868680" y="388921"/>
                      <a:pt x="868680" y="868680"/>
                    </a:cubicBezTo>
                    <a:cubicBezTo>
                      <a:pt x="868680" y="1348439"/>
                      <a:pt x="479759" y="1737360"/>
                      <a:pt x="0" y="1737360"/>
                    </a:cubicBezTo>
                    <a:lnTo>
                      <a:pt x="0" y="1173480"/>
                    </a:lnTo>
                    <a:cubicBezTo>
                      <a:pt x="168336" y="1173480"/>
                      <a:pt x="304800" y="1037016"/>
                      <a:pt x="304800" y="868680"/>
                    </a:cubicBezTo>
                    <a:cubicBezTo>
                      <a:pt x="304800" y="700344"/>
                      <a:pt x="168336" y="563880"/>
                      <a:pt x="0" y="5638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 rot="10800000">
                <a:off x="4751422" y="3675264"/>
                <a:ext cx="1097761" cy="455234"/>
              </a:xfrm>
              <a:prstGeom prst="rect">
                <a:avLst/>
              </a:prstGeom>
              <a:solidFill>
                <a:schemeClr val="accent6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 rot="10800000">
                <a:off x="4751423" y="2729465"/>
                <a:ext cx="643292" cy="455234"/>
              </a:xfrm>
              <a:prstGeom prst="rect">
                <a:avLst/>
              </a:prstGeom>
              <a:solidFill>
                <a:schemeClr val="accent6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 rot="5400000">
                <a:off x="4415362" y="2973717"/>
                <a:ext cx="1020158" cy="938165"/>
              </a:xfrm>
              <a:prstGeom prst="rect">
                <a:avLst/>
              </a:prstGeom>
              <a:solidFill>
                <a:schemeClr val="accent6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4101796" y="1200149"/>
              <a:ext cx="939895" cy="1207199"/>
              <a:chOff x="5395099" y="1384451"/>
              <a:chExt cx="1401036" cy="1799487"/>
            </a:xfrm>
          </p:grpSpPr>
          <p:sp>
            <p:nvSpPr>
              <p:cNvPr id="27" name="任意多边形: 形状 26"/>
              <p:cNvSpPr/>
              <p:nvPr/>
            </p:nvSpPr>
            <p:spPr>
              <a:xfrm rot="5400000" flipH="1" flipV="1">
                <a:off x="5745359" y="1034192"/>
                <a:ext cx="700517" cy="1401035"/>
              </a:xfrm>
              <a:custGeom>
                <a:avLst/>
                <a:gdLst>
                  <a:gd name="connsiteX0" fmla="*/ 0 w 868680"/>
                  <a:gd name="connsiteY0" fmla="*/ 0 h 1737360"/>
                  <a:gd name="connsiteX1" fmla="*/ 868680 w 868680"/>
                  <a:gd name="connsiteY1" fmla="*/ 868680 h 1737360"/>
                  <a:gd name="connsiteX2" fmla="*/ 0 w 868680"/>
                  <a:gd name="connsiteY2" fmla="*/ 1737360 h 1737360"/>
                  <a:gd name="connsiteX3" fmla="*/ 0 w 868680"/>
                  <a:gd name="connsiteY3" fmla="*/ 1173480 h 1737360"/>
                  <a:gd name="connsiteX4" fmla="*/ 304800 w 868680"/>
                  <a:gd name="connsiteY4" fmla="*/ 868680 h 1737360"/>
                  <a:gd name="connsiteX5" fmla="*/ 0 w 868680"/>
                  <a:gd name="connsiteY5" fmla="*/ 563880 h 1737360"/>
                  <a:gd name="connsiteX6" fmla="*/ 0 w 868680"/>
                  <a:gd name="connsiteY6" fmla="*/ 0 h 173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8680" h="1737360">
                    <a:moveTo>
                      <a:pt x="0" y="0"/>
                    </a:moveTo>
                    <a:cubicBezTo>
                      <a:pt x="479759" y="0"/>
                      <a:pt x="868680" y="388921"/>
                      <a:pt x="868680" y="868680"/>
                    </a:cubicBezTo>
                    <a:cubicBezTo>
                      <a:pt x="868680" y="1348439"/>
                      <a:pt x="479759" y="1737360"/>
                      <a:pt x="0" y="1737360"/>
                    </a:cubicBezTo>
                    <a:lnTo>
                      <a:pt x="0" y="1173480"/>
                    </a:lnTo>
                    <a:cubicBezTo>
                      <a:pt x="168336" y="1173480"/>
                      <a:pt x="304800" y="1037016"/>
                      <a:pt x="304800" y="868680"/>
                    </a:cubicBezTo>
                    <a:cubicBezTo>
                      <a:pt x="304800" y="700344"/>
                      <a:pt x="168336" y="563880"/>
                      <a:pt x="0" y="5638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 rot="5400000" flipH="1" flipV="1">
                <a:off x="5073231" y="2406836"/>
                <a:ext cx="1098970" cy="455234"/>
              </a:xfrm>
              <a:prstGeom prst="rect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 rot="5400000" flipH="1" flipV="1">
                <a:off x="6246871" y="2178998"/>
                <a:ext cx="643292" cy="455234"/>
              </a:xfrm>
              <a:prstGeom prst="rect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 rot="5400000">
                <a:off x="5598795" y="1749703"/>
                <a:ext cx="1020158" cy="938165"/>
              </a:xfrm>
              <a:prstGeom prst="rect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101797" y="2736449"/>
              <a:ext cx="939894" cy="1206902"/>
              <a:chOff x="5395100" y="3674506"/>
              <a:chExt cx="1401035" cy="1799043"/>
            </a:xfrm>
            <a:solidFill>
              <a:srgbClr val="AABEB5"/>
            </a:solidFill>
          </p:grpSpPr>
          <p:sp>
            <p:nvSpPr>
              <p:cNvPr id="23" name="任意多边形: 形状 22"/>
              <p:cNvSpPr/>
              <p:nvPr/>
            </p:nvSpPr>
            <p:spPr>
              <a:xfrm rot="5400000">
                <a:off x="5745359" y="4422773"/>
                <a:ext cx="700517" cy="1401035"/>
              </a:xfrm>
              <a:custGeom>
                <a:avLst/>
                <a:gdLst>
                  <a:gd name="connsiteX0" fmla="*/ 0 w 868680"/>
                  <a:gd name="connsiteY0" fmla="*/ 0 h 1737360"/>
                  <a:gd name="connsiteX1" fmla="*/ 868680 w 868680"/>
                  <a:gd name="connsiteY1" fmla="*/ 868680 h 1737360"/>
                  <a:gd name="connsiteX2" fmla="*/ 0 w 868680"/>
                  <a:gd name="connsiteY2" fmla="*/ 1737360 h 1737360"/>
                  <a:gd name="connsiteX3" fmla="*/ 0 w 868680"/>
                  <a:gd name="connsiteY3" fmla="*/ 1173480 h 1737360"/>
                  <a:gd name="connsiteX4" fmla="*/ 304800 w 868680"/>
                  <a:gd name="connsiteY4" fmla="*/ 868680 h 1737360"/>
                  <a:gd name="connsiteX5" fmla="*/ 0 w 868680"/>
                  <a:gd name="connsiteY5" fmla="*/ 563880 h 1737360"/>
                  <a:gd name="connsiteX6" fmla="*/ 0 w 868680"/>
                  <a:gd name="connsiteY6" fmla="*/ 0 h 173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8680" h="1737360">
                    <a:moveTo>
                      <a:pt x="0" y="0"/>
                    </a:moveTo>
                    <a:cubicBezTo>
                      <a:pt x="479759" y="0"/>
                      <a:pt x="868680" y="388921"/>
                      <a:pt x="868680" y="868680"/>
                    </a:cubicBezTo>
                    <a:cubicBezTo>
                      <a:pt x="868680" y="1348439"/>
                      <a:pt x="479759" y="1737360"/>
                      <a:pt x="0" y="1737360"/>
                    </a:cubicBezTo>
                    <a:lnTo>
                      <a:pt x="0" y="1173480"/>
                    </a:lnTo>
                    <a:cubicBezTo>
                      <a:pt x="168336" y="1173480"/>
                      <a:pt x="304800" y="1037016"/>
                      <a:pt x="304800" y="868680"/>
                    </a:cubicBezTo>
                    <a:cubicBezTo>
                      <a:pt x="304800" y="700344"/>
                      <a:pt x="168336" y="563880"/>
                      <a:pt x="0" y="5638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5959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 rot="5400000">
                <a:off x="6019255" y="3996152"/>
                <a:ext cx="1098525" cy="455234"/>
              </a:xfrm>
              <a:prstGeom prst="rect">
                <a:avLst/>
              </a:prstGeom>
              <a:solidFill>
                <a:srgbClr val="595959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 rot="5400000">
                <a:off x="5301071" y="4223768"/>
                <a:ext cx="643292" cy="455234"/>
              </a:xfrm>
              <a:prstGeom prst="rect">
                <a:avLst/>
              </a:prstGeom>
              <a:solidFill>
                <a:srgbClr val="595959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 rot="5400000">
                <a:off x="5598795" y="4170735"/>
                <a:ext cx="1020158" cy="938165"/>
              </a:xfrm>
              <a:prstGeom prst="rect">
                <a:avLst/>
              </a:prstGeom>
              <a:solidFill>
                <a:srgbClr val="595959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8" name="任意多边形: 形状 7"/>
            <p:cNvSpPr>
              <a:spLocks/>
            </p:cNvSpPr>
            <p:nvPr/>
          </p:nvSpPr>
          <p:spPr bwMode="auto">
            <a:xfrm>
              <a:off x="3573863" y="2397926"/>
              <a:ext cx="293117" cy="292574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>
              <a:spLocks/>
            </p:cNvSpPr>
            <p:nvPr/>
          </p:nvSpPr>
          <p:spPr bwMode="auto">
            <a:xfrm>
              <a:off x="4377851" y="1519063"/>
              <a:ext cx="367511" cy="302064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>
              <a:spLocks/>
            </p:cNvSpPr>
            <p:nvPr/>
          </p:nvSpPr>
          <p:spPr bwMode="auto">
            <a:xfrm>
              <a:off x="4404174" y="3318280"/>
              <a:ext cx="314865" cy="303414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任意多边形: 形状 10"/>
            <p:cNvSpPr>
              <a:spLocks noChangeAspect="1"/>
            </p:cNvSpPr>
            <p:nvPr/>
          </p:nvSpPr>
          <p:spPr bwMode="auto">
            <a:xfrm>
              <a:off x="5336893" y="2380536"/>
              <a:ext cx="345241" cy="344876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32714" y="1483771"/>
            <a:ext cx="8078573" cy="2287566"/>
            <a:chOff x="735248" y="2643961"/>
            <a:chExt cx="10771430" cy="3050088"/>
          </a:xfrm>
        </p:grpSpPr>
        <p:grpSp>
          <p:nvGrpSpPr>
            <p:cNvPr id="13" name="组合 12"/>
            <p:cNvGrpSpPr/>
            <p:nvPr/>
          </p:nvGrpSpPr>
          <p:grpSpPr>
            <a:xfrm>
              <a:off x="8575271" y="2643961"/>
              <a:ext cx="2931407" cy="3046673"/>
              <a:chOff x="8575271" y="2643961"/>
              <a:chExt cx="2931407" cy="3046673"/>
            </a:xfrm>
          </p:grpSpPr>
          <p:sp>
            <p:nvSpPr>
              <p:cNvPr id="19" name="文本框 94"/>
              <p:cNvSpPr txBox="1"/>
              <p:nvPr/>
            </p:nvSpPr>
            <p:spPr>
              <a:xfrm>
                <a:off x="8575271" y="2643961"/>
                <a:ext cx="2897592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r>
                  <a:rPr lang="zh-CN" altLang="en-US" b="1" dirty="0">
                    <a:solidFill>
                      <a:schemeClr val="accent2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8575271" y="2920959"/>
                <a:ext cx="2897592" cy="604673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50">
                    <a:solidFill>
                      <a:sysClr val="windowText" lastClr="000000"/>
                    </a:solidFill>
                    <a:cs typeface="+mn-ea"/>
                    <a:sym typeface="+mn-lt"/>
                  </a:rPr>
                </a:br>
                <a:r>
                  <a:rPr lang="zh-CN" altLang="en-US" sz="105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21" name="文本框 96"/>
              <p:cNvSpPr txBox="1"/>
              <p:nvPr/>
            </p:nvSpPr>
            <p:spPr>
              <a:xfrm>
                <a:off x="8591128" y="4808963"/>
                <a:ext cx="2915550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r>
                  <a:rPr lang="zh-CN" altLang="en-US" b="1" dirty="0">
                    <a:solidFill>
                      <a:srgbClr val="595959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8591128" y="5085961"/>
                <a:ext cx="2915550" cy="604673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50" dirty="0">
                    <a:solidFill>
                      <a:sysClr val="windowText" lastClr="000000"/>
                    </a:solidFill>
                    <a:cs typeface="+mn-ea"/>
                    <a:sym typeface="+mn-lt"/>
                  </a:rPr>
                </a:br>
                <a:r>
                  <a:rPr lang="zh-CN" altLang="en-US" sz="1050" dirty="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735248" y="2719547"/>
              <a:ext cx="2902014" cy="2974502"/>
              <a:chOff x="735248" y="2719547"/>
              <a:chExt cx="2902014" cy="2974502"/>
            </a:xfrm>
          </p:grpSpPr>
          <p:sp>
            <p:nvSpPr>
              <p:cNvPr id="15" name="文本框 90"/>
              <p:cNvSpPr txBox="1"/>
              <p:nvPr/>
            </p:nvSpPr>
            <p:spPr>
              <a:xfrm>
                <a:off x="735248" y="2719547"/>
                <a:ext cx="2902014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pPr algn="r"/>
                <a:r>
                  <a:rPr lang="zh-CN" altLang="en-US" b="1" dirty="0">
                    <a:solidFill>
                      <a:srgbClr val="595959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35248" y="2996545"/>
                <a:ext cx="2902014" cy="604673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50">
                    <a:solidFill>
                      <a:sysClr val="windowText" lastClr="000000"/>
                    </a:solidFill>
                    <a:cs typeface="+mn-ea"/>
                    <a:sym typeface="+mn-lt"/>
                  </a:rPr>
                </a:br>
                <a:r>
                  <a:rPr lang="zh-CN" altLang="en-US" sz="105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17" name="文本框 92"/>
              <p:cNvSpPr txBox="1"/>
              <p:nvPr/>
            </p:nvSpPr>
            <p:spPr>
              <a:xfrm>
                <a:off x="735248" y="4812378"/>
                <a:ext cx="2855562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pPr algn="r"/>
                <a:r>
                  <a:rPr lang="zh-CN" altLang="en-US" b="1">
                    <a:solidFill>
                      <a:schemeClr val="accent4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735248" y="5089376"/>
                <a:ext cx="2855562" cy="604673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50">
                    <a:solidFill>
                      <a:sysClr val="windowText" lastClr="000000"/>
                    </a:solidFill>
                    <a:cs typeface="+mn-ea"/>
                    <a:sym typeface="+mn-lt"/>
                  </a:rPr>
                </a:br>
                <a:r>
                  <a:rPr lang="zh-CN" altLang="en-US" sz="105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41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424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>
          <a:xfrm>
            <a:off x="0" y="1165413"/>
            <a:ext cx="5233690" cy="918267"/>
            <a:chOff x="0" y="1553884"/>
            <a:chExt cx="6978253" cy="1224356"/>
          </a:xfrm>
        </p:grpSpPr>
        <p:sp>
          <p:nvSpPr>
            <p:cNvPr id="34" name="Arrow: Pentagon 4"/>
            <p:cNvSpPr>
              <a:spLocks noChangeAspect="1"/>
            </p:cNvSpPr>
            <p:nvPr/>
          </p:nvSpPr>
          <p:spPr>
            <a:xfrm>
              <a:off x="0" y="1553884"/>
              <a:ext cx="6978253" cy="1224356"/>
            </a:xfrm>
            <a:prstGeom prst="homePlate">
              <a:avLst>
                <a:gd name="adj" fmla="val 60582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Arrow: Pentagon 5"/>
            <p:cNvSpPr>
              <a:spLocks noChangeAspect="1"/>
            </p:cNvSpPr>
            <p:nvPr/>
          </p:nvSpPr>
          <p:spPr>
            <a:xfrm>
              <a:off x="0" y="1655914"/>
              <a:ext cx="5815211" cy="1020297"/>
            </a:xfrm>
            <a:prstGeom prst="homePlate">
              <a:avLst>
                <a:gd name="adj" fmla="val 60582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" name="Arrow: Pentagon 6"/>
            <p:cNvSpPr>
              <a:spLocks noChangeAspect="1"/>
            </p:cNvSpPr>
            <p:nvPr/>
          </p:nvSpPr>
          <p:spPr>
            <a:xfrm>
              <a:off x="0" y="1757942"/>
              <a:ext cx="4652169" cy="816238"/>
            </a:xfrm>
            <a:prstGeom prst="homePlate">
              <a:avLst>
                <a:gd name="adj" fmla="val 60582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" name="Arrow: Pentagon 7"/>
            <p:cNvSpPr>
              <a:spLocks noChangeAspect="1"/>
            </p:cNvSpPr>
            <p:nvPr/>
          </p:nvSpPr>
          <p:spPr>
            <a:xfrm>
              <a:off x="0" y="1859973"/>
              <a:ext cx="3489127" cy="612179"/>
            </a:xfrm>
            <a:prstGeom prst="homePlate">
              <a:avLst>
                <a:gd name="adj" fmla="val 60582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8" name="Freeform: Shape 8"/>
            <p:cNvSpPr>
              <a:spLocks noChangeAspect="1"/>
            </p:cNvSpPr>
            <p:nvPr/>
          </p:nvSpPr>
          <p:spPr bwMode="auto">
            <a:xfrm>
              <a:off x="4690911" y="1972221"/>
              <a:ext cx="357020" cy="387681"/>
            </a:xfrm>
            <a:custGeom>
              <a:avLst/>
              <a:gdLst>
                <a:gd name="T0" fmla="*/ 49 w 125"/>
                <a:gd name="T1" fmla="*/ 16 h 127"/>
                <a:gd name="T2" fmla="*/ 36 w 125"/>
                <a:gd name="T3" fmla="*/ 18 h 127"/>
                <a:gd name="T4" fmla="*/ 25 w 125"/>
                <a:gd name="T5" fmla="*/ 26 h 127"/>
                <a:gd name="T6" fmla="*/ 18 w 125"/>
                <a:gd name="T7" fmla="*/ 37 h 127"/>
                <a:gd name="T8" fmla="*/ 15 w 125"/>
                <a:gd name="T9" fmla="*/ 50 h 127"/>
                <a:gd name="T10" fmla="*/ 18 w 125"/>
                <a:gd name="T11" fmla="*/ 64 h 127"/>
                <a:gd name="T12" fmla="*/ 25 w 125"/>
                <a:gd name="T13" fmla="*/ 75 h 127"/>
                <a:gd name="T14" fmla="*/ 36 w 125"/>
                <a:gd name="T15" fmla="*/ 81 h 127"/>
                <a:gd name="T16" fmla="*/ 49 w 125"/>
                <a:gd name="T17" fmla="*/ 85 h 127"/>
                <a:gd name="T18" fmla="*/ 63 w 125"/>
                <a:gd name="T19" fmla="*/ 81 h 127"/>
                <a:gd name="T20" fmla="*/ 73 w 125"/>
                <a:gd name="T21" fmla="*/ 75 h 127"/>
                <a:gd name="T22" fmla="*/ 81 w 125"/>
                <a:gd name="T23" fmla="*/ 64 h 127"/>
                <a:gd name="T24" fmla="*/ 84 w 125"/>
                <a:gd name="T25" fmla="*/ 50 h 127"/>
                <a:gd name="T26" fmla="*/ 81 w 125"/>
                <a:gd name="T27" fmla="*/ 37 h 127"/>
                <a:gd name="T28" fmla="*/ 73 w 125"/>
                <a:gd name="T29" fmla="*/ 26 h 127"/>
                <a:gd name="T30" fmla="*/ 63 w 125"/>
                <a:gd name="T31" fmla="*/ 18 h 127"/>
                <a:gd name="T32" fmla="*/ 49 w 125"/>
                <a:gd name="T33" fmla="*/ 16 h 127"/>
                <a:gd name="T34" fmla="*/ 49 w 125"/>
                <a:gd name="T35" fmla="*/ 0 h 127"/>
                <a:gd name="T36" fmla="*/ 68 w 125"/>
                <a:gd name="T37" fmla="*/ 4 h 127"/>
                <a:gd name="T38" fmla="*/ 85 w 125"/>
                <a:gd name="T39" fmla="*/ 16 h 127"/>
                <a:gd name="T40" fmla="*/ 95 w 125"/>
                <a:gd name="T41" fmla="*/ 31 h 127"/>
                <a:gd name="T42" fmla="*/ 99 w 125"/>
                <a:gd name="T43" fmla="*/ 50 h 127"/>
                <a:gd name="T44" fmla="*/ 97 w 125"/>
                <a:gd name="T45" fmla="*/ 64 h 127"/>
                <a:gd name="T46" fmla="*/ 91 w 125"/>
                <a:gd name="T47" fmla="*/ 77 h 127"/>
                <a:gd name="T48" fmla="*/ 91 w 125"/>
                <a:gd name="T49" fmla="*/ 78 h 127"/>
                <a:gd name="T50" fmla="*/ 122 w 125"/>
                <a:gd name="T51" fmla="*/ 109 h 127"/>
                <a:gd name="T52" fmla="*/ 124 w 125"/>
                <a:gd name="T53" fmla="*/ 113 h 127"/>
                <a:gd name="T54" fmla="*/ 125 w 125"/>
                <a:gd name="T55" fmla="*/ 116 h 127"/>
                <a:gd name="T56" fmla="*/ 124 w 125"/>
                <a:gd name="T57" fmla="*/ 120 h 127"/>
                <a:gd name="T58" fmla="*/ 122 w 125"/>
                <a:gd name="T59" fmla="*/ 123 h 127"/>
                <a:gd name="T60" fmla="*/ 119 w 125"/>
                <a:gd name="T61" fmla="*/ 126 h 127"/>
                <a:gd name="T62" fmla="*/ 115 w 125"/>
                <a:gd name="T63" fmla="*/ 127 h 127"/>
                <a:gd name="T64" fmla="*/ 111 w 125"/>
                <a:gd name="T65" fmla="*/ 126 h 127"/>
                <a:gd name="T66" fmla="*/ 107 w 125"/>
                <a:gd name="T67" fmla="*/ 123 h 127"/>
                <a:gd name="T68" fmla="*/ 77 w 125"/>
                <a:gd name="T69" fmla="*/ 93 h 127"/>
                <a:gd name="T70" fmla="*/ 76 w 125"/>
                <a:gd name="T71" fmla="*/ 92 h 127"/>
                <a:gd name="T72" fmla="*/ 64 w 125"/>
                <a:gd name="T73" fmla="*/ 98 h 127"/>
                <a:gd name="T74" fmla="*/ 49 w 125"/>
                <a:gd name="T75" fmla="*/ 101 h 127"/>
                <a:gd name="T76" fmla="*/ 30 w 125"/>
                <a:gd name="T77" fmla="*/ 97 h 127"/>
                <a:gd name="T78" fmla="*/ 14 w 125"/>
                <a:gd name="T79" fmla="*/ 85 h 127"/>
                <a:gd name="T80" fmla="*/ 4 w 125"/>
                <a:gd name="T81" fmla="*/ 69 h 127"/>
                <a:gd name="T82" fmla="*/ 0 w 125"/>
                <a:gd name="T83" fmla="*/ 50 h 127"/>
                <a:gd name="T84" fmla="*/ 4 w 125"/>
                <a:gd name="T85" fmla="*/ 31 h 127"/>
                <a:gd name="T86" fmla="*/ 14 w 125"/>
                <a:gd name="T87" fmla="*/ 16 h 127"/>
                <a:gd name="T88" fmla="*/ 30 w 125"/>
                <a:gd name="T89" fmla="*/ 4 h 127"/>
                <a:gd name="T90" fmla="*/ 49 w 125"/>
                <a:gd name="T9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27">
                  <a:moveTo>
                    <a:pt x="49" y="16"/>
                  </a:moveTo>
                  <a:lnTo>
                    <a:pt x="36" y="18"/>
                  </a:lnTo>
                  <a:lnTo>
                    <a:pt x="25" y="26"/>
                  </a:lnTo>
                  <a:lnTo>
                    <a:pt x="18" y="37"/>
                  </a:lnTo>
                  <a:lnTo>
                    <a:pt x="15" y="50"/>
                  </a:lnTo>
                  <a:lnTo>
                    <a:pt x="18" y="64"/>
                  </a:lnTo>
                  <a:lnTo>
                    <a:pt x="25" y="75"/>
                  </a:lnTo>
                  <a:lnTo>
                    <a:pt x="36" y="81"/>
                  </a:lnTo>
                  <a:lnTo>
                    <a:pt x="49" y="85"/>
                  </a:lnTo>
                  <a:lnTo>
                    <a:pt x="63" y="81"/>
                  </a:lnTo>
                  <a:lnTo>
                    <a:pt x="73" y="75"/>
                  </a:lnTo>
                  <a:lnTo>
                    <a:pt x="81" y="64"/>
                  </a:lnTo>
                  <a:lnTo>
                    <a:pt x="84" y="50"/>
                  </a:lnTo>
                  <a:lnTo>
                    <a:pt x="81" y="37"/>
                  </a:lnTo>
                  <a:lnTo>
                    <a:pt x="73" y="26"/>
                  </a:lnTo>
                  <a:lnTo>
                    <a:pt x="63" y="18"/>
                  </a:lnTo>
                  <a:lnTo>
                    <a:pt x="49" y="16"/>
                  </a:lnTo>
                  <a:close/>
                  <a:moveTo>
                    <a:pt x="49" y="0"/>
                  </a:moveTo>
                  <a:lnTo>
                    <a:pt x="68" y="4"/>
                  </a:lnTo>
                  <a:lnTo>
                    <a:pt x="85" y="16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7" y="64"/>
                  </a:lnTo>
                  <a:lnTo>
                    <a:pt x="91" y="77"/>
                  </a:lnTo>
                  <a:lnTo>
                    <a:pt x="91" y="78"/>
                  </a:lnTo>
                  <a:lnTo>
                    <a:pt x="122" y="109"/>
                  </a:lnTo>
                  <a:lnTo>
                    <a:pt x="124" y="113"/>
                  </a:lnTo>
                  <a:lnTo>
                    <a:pt x="125" y="116"/>
                  </a:lnTo>
                  <a:lnTo>
                    <a:pt x="124" y="120"/>
                  </a:lnTo>
                  <a:lnTo>
                    <a:pt x="122" y="123"/>
                  </a:lnTo>
                  <a:lnTo>
                    <a:pt x="119" y="126"/>
                  </a:lnTo>
                  <a:lnTo>
                    <a:pt x="115" y="127"/>
                  </a:lnTo>
                  <a:lnTo>
                    <a:pt x="111" y="126"/>
                  </a:lnTo>
                  <a:lnTo>
                    <a:pt x="107" y="123"/>
                  </a:lnTo>
                  <a:lnTo>
                    <a:pt x="77" y="93"/>
                  </a:lnTo>
                  <a:lnTo>
                    <a:pt x="76" y="92"/>
                  </a:lnTo>
                  <a:lnTo>
                    <a:pt x="64" y="98"/>
                  </a:lnTo>
                  <a:lnTo>
                    <a:pt x="49" y="101"/>
                  </a:lnTo>
                  <a:lnTo>
                    <a:pt x="30" y="97"/>
                  </a:lnTo>
                  <a:lnTo>
                    <a:pt x="14" y="85"/>
                  </a:lnTo>
                  <a:lnTo>
                    <a:pt x="4" y="69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6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" name="Freeform: Shape 9"/>
            <p:cNvSpPr>
              <a:spLocks noChangeAspect="1"/>
            </p:cNvSpPr>
            <p:nvPr/>
          </p:nvSpPr>
          <p:spPr bwMode="auto">
            <a:xfrm>
              <a:off x="2605398" y="1972221"/>
              <a:ext cx="368769" cy="387681"/>
            </a:xfrm>
            <a:custGeom>
              <a:avLst/>
              <a:gdLst>
                <a:gd name="T0" fmla="*/ 61 w 117"/>
                <a:gd name="T1" fmla="*/ 38 h 123"/>
                <a:gd name="T2" fmla="*/ 72 w 117"/>
                <a:gd name="T3" fmla="*/ 43 h 123"/>
                <a:gd name="T4" fmla="*/ 76 w 117"/>
                <a:gd name="T5" fmla="*/ 47 h 123"/>
                <a:gd name="T6" fmla="*/ 63 w 117"/>
                <a:gd name="T7" fmla="*/ 62 h 123"/>
                <a:gd name="T8" fmla="*/ 61 w 117"/>
                <a:gd name="T9" fmla="*/ 59 h 123"/>
                <a:gd name="T10" fmla="*/ 54 w 117"/>
                <a:gd name="T11" fmla="*/ 57 h 123"/>
                <a:gd name="T12" fmla="*/ 49 w 117"/>
                <a:gd name="T13" fmla="*/ 59 h 123"/>
                <a:gd name="T14" fmla="*/ 24 w 117"/>
                <a:gd name="T15" fmla="*/ 83 h 123"/>
                <a:gd name="T16" fmla="*/ 20 w 117"/>
                <a:gd name="T17" fmla="*/ 88 h 123"/>
                <a:gd name="T18" fmla="*/ 20 w 117"/>
                <a:gd name="T19" fmla="*/ 94 h 123"/>
                <a:gd name="T20" fmla="*/ 24 w 117"/>
                <a:gd name="T21" fmla="*/ 100 h 123"/>
                <a:gd name="T22" fmla="*/ 27 w 117"/>
                <a:gd name="T23" fmla="*/ 102 h 123"/>
                <a:gd name="T24" fmla="*/ 33 w 117"/>
                <a:gd name="T25" fmla="*/ 104 h 123"/>
                <a:gd name="T26" fmla="*/ 38 w 117"/>
                <a:gd name="T27" fmla="*/ 102 h 123"/>
                <a:gd name="T28" fmla="*/ 51 w 117"/>
                <a:gd name="T29" fmla="*/ 91 h 123"/>
                <a:gd name="T30" fmla="*/ 58 w 117"/>
                <a:gd name="T31" fmla="*/ 88 h 123"/>
                <a:gd name="T32" fmla="*/ 65 w 117"/>
                <a:gd name="T33" fmla="*/ 91 h 123"/>
                <a:gd name="T34" fmla="*/ 67 w 117"/>
                <a:gd name="T35" fmla="*/ 97 h 123"/>
                <a:gd name="T36" fmla="*/ 65 w 117"/>
                <a:gd name="T37" fmla="*/ 104 h 123"/>
                <a:gd name="T38" fmla="*/ 45 w 117"/>
                <a:gd name="T39" fmla="*/ 121 h 123"/>
                <a:gd name="T40" fmla="*/ 33 w 117"/>
                <a:gd name="T41" fmla="*/ 123 h 123"/>
                <a:gd name="T42" fmla="*/ 11 w 117"/>
                <a:gd name="T43" fmla="*/ 114 h 123"/>
                <a:gd name="T44" fmla="*/ 3 w 117"/>
                <a:gd name="T45" fmla="*/ 102 h 123"/>
                <a:gd name="T46" fmla="*/ 3 w 117"/>
                <a:gd name="T47" fmla="*/ 79 h 123"/>
                <a:gd name="T48" fmla="*/ 32 w 117"/>
                <a:gd name="T49" fmla="*/ 47 h 123"/>
                <a:gd name="T50" fmla="*/ 54 w 117"/>
                <a:gd name="T51" fmla="*/ 38 h 123"/>
                <a:gd name="T52" fmla="*/ 97 w 117"/>
                <a:gd name="T53" fmla="*/ 3 h 123"/>
                <a:gd name="T54" fmla="*/ 108 w 117"/>
                <a:gd name="T55" fmla="*/ 9 h 123"/>
                <a:gd name="T56" fmla="*/ 117 w 117"/>
                <a:gd name="T57" fmla="*/ 32 h 123"/>
                <a:gd name="T58" fmla="*/ 108 w 117"/>
                <a:gd name="T59" fmla="*/ 54 h 123"/>
                <a:gd name="T60" fmla="*/ 75 w 117"/>
                <a:gd name="T61" fmla="*/ 83 h 123"/>
                <a:gd name="T62" fmla="*/ 63 w 117"/>
                <a:gd name="T63" fmla="*/ 85 h 123"/>
                <a:gd name="T64" fmla="*/ 42 w 117"/>
                <a:gd name="T65" fmla="*/ 76 h 123"/>
                <a:gd name="T66" fmla="*/ 54 w 117"/>
                <a:gd name="T67" fmla="*/ 62 h 123"/>
                <a:gd name="T68" fmla="*/ 58 w 117"/>
                <a:gd name="T69" fmla="*/ 64 h 123"/>
                <a:gd name="T70" fmla="*/ 63 w 117"/>
                <a:gd name="T71" fmla="*/ 66 h 123"/>
                <a:gd name="T72" fmla="*/ 70 w 117"/>
                <a:gd name="T73" fmla="*/ 64 h 123"/>
                <a:gd name="T74" fmla="*/ 95 w 117"/>
                <a:gd name="T75" fmla="*/ 41 h 123"/>
                <a:gd name="T76" fmla="*/ 97 w 117"/>
                <a:gd name="T77" fmla="*/ 36 h 123"/>
                <a:gd name="T78" fmla="*/ 97 w 117"/>
                <a:gd name="T79" fmla="*/ 29 h 123"/>
                <a:gd name="T80" fmla="*/ 95 w 117"/>
                <a:gd name="T81" fmla="*/ 24 h 123"/>
                <a:gd name="T82" fmla="*/ 91 w 117"/>
                <a:gd name="T83" fmla="*/ 21 h 123"/>
                <a:gd name="T84" fmla="*/ 86 w 117"/>
                <a:gd name="T85" fmla="*/ 19 h 123"/>
                <a:gd name="T86" fmla="*/ 79 w 117"/>
                <a:gd name="T87" fmla="*/ 21 h 123"/>
                <a:gd name="T88" fmla="*/ 67 w 117"/>
                <a:gd name="T89" fmla="*/ 32 h 123"/>
                <a:gd name="T90" fmla="*/ 61 w 117"/>
                <a:gd name="T91" fmla="*/ 34 h 123"/>
                <a:gd name="T92" fmla="*/ 54 w 117"/>
                <a:gd name="T93" fmla="*/ 32 h 123"/>
                <a:gd name="T94" fmla="*/ 51 w 117"/>
                <a:gd name="T95" fmla="*/ 25 h 123"/>
                <a:gd name="T96" fmla="*/ 54 w 117"/>
                <a:gd name="T97" fmla="*/ 19 h 123"/>
                <a:gd name="T98" fmla="*/ 74 w 117"/>
                <a:gd name="T99" fmla="*/ 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7" h="123">
                  <a:moveTo>
                    <a:pt x="54" y="38"/>
                  </a:moveTo>
                  <a:lnTo>
                    <a:pt x="61" y="38"/>
                  </a:lnTo>
                  <a:lnTo>
                    <a:pt x="66" y="41"/>
                  </a:lnTo>
                  <a:lnTo>
                    <a:pt x="72" y="43"/>
                  </a:lnTo>
                  <a:lnTo>
                    <a:pt x="75" y="45"/>
                  </a:lnTo>
                  <a:lnTo>
                    <a:pt x="76" y="47"/>
                  </a:lnTo>
                  <a:lnTo>
                    <a:pt x="78" y="47"/>
                  </a:lnTo>
                  <a:lnTo>
                    <a:pt x="63" y="62"/>
                  </a:lnTo>
                  <a:lnTo>
                    <a:pt x="62" y="60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9" y="59"/>
                  </a:lnTo>
                  <a:lnTo>
                    <a:pt x="46" y="60"/>
                  </a:lnTo>
                  <a:lnTo>
                    <a:pt x="24" y="83"/>
                  </a:lnTo>
                  <a:lnTo>
                    <a:pt x="21" y="85"/>
                  </a:lnTo>
                  <a:lnTo>
                    <a:pt x="20" y="88"/>
                  </a:lnTo>
                  <a:lnTo>
                    <a:pt x="20" y="91"/>
                  </a:lnTo>
                  <a:lnTo>
                    <a:pt x="20" y="94"/>
                  </a:lnTo>
                  <a:lnTo>
                    <a:pt x="21" y="97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7" y="102"/>
                  </a:lnTo>
                  <a:lnTo>
                    <a:pt x="31" y="104"/>
                  </a:lnTo>
                  <a:lnTo>
                    <a:pt x="33" y="104"/>
                  </a:lnTo>
                  <a:lnTo>
                    <a:pt x="36" y="104"/>
                  </a:lnTo>
                  <a:lnTo>
                    <a:pt x="38" y="102"/>
                  </a:lnTo>
                  <a:lnTo>
                    <a:pt x="41" y="100"/>
                  </a:lnTo>
                  <a:lnTo>
                    <a:pt x="51" y="91"/>
                  </a:lnTo>
                  <a:lnTo>
                    <a:pt x="54" y="89"/>
                  </a:lnTo>
                  <a:lnTo>
                    <a:pt x="58" y="88"/>
                  </a:lnTo>
                  <a:lnTo>
                    <a:pt x="61" y="89"/>
                  </a:lnTo>
                  <a:lnTo>
                    <a:pt x="65" y="91"/>
                  </a:lnTo>
                  <a:lnTo>
                    <a:pt x="66" y="94"/>
                  </a:lnTo>
                  <a:lnTo>
                    <a:pt x="67" y="97"/>
                  </a:lnTo>
                  <a:lnTo>
                    <a:pt x="66" y="101"/>
                  </a:lnTo>
                  <a:lnTo>
                    <a:pt x="65" y="104"/>
                  </a:lnTo>
                  <a:lnTo>
                    <a:pt x="55" y="114"/>
                  </a:lnTo>
                  <a:lnTo>
                    <a:pt x="45" y="121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21" y="121"/>
                  </a:lnTo>
                  <a:lnTo>
                    <a:pt x="11" y="114"/>
                  </a:lnTo>
                  <a:lnTo>
                    <a:pt x="10" y="113"/>
                  </a:lnTo>
                  <a:lnTo>
                    <a:pt x="3" y="102"/>
                  </a:lnTo>
                  <a:lnTo>
                    <a:pt x="0" y="91"/>
                  </a:lnTo>
                  <a:lnTo>
                    <a:pt x="3" y="79"/>
                  </a:lnTo>
                  <a:lnTo>
                    <a:pt x="10" y="70"/>
                  </a:lnTo>
                  <a:lnTo>
                    <a:pt x="32" y="47"/>
                  </a:lnTo>
                  <a:lnTo>
                    <a:pt x="42" y="40"/>
                  </a:lnTo>
                  <a:lnTo>
                    <a:pt x="54" y="38"/>
                  </a:lnTo>
                  <a:close/>
                  <a:moveTo>
                    <a:pt x="86" y="0"/>
                  </a:moveTo>
                  <a:lnTo>
                    <a:pt x="97" y="3"/>
                  </a:lnTo>
                  <a:lnTo>
                    <a:pt x="107" y="9"/>
                  </a:lnTo>
                  <a:lnTo>
                    <a:pt x="108" y="9"/>
                  </a:lnTo>
                  <a:lnTo>
                    <a:pt x="114" y="20"/>
                  </a:lnTo>
                  <a:lnTo>
                    <a:pt x="117" y="32"/>
                  </a:lnTo>
                  <a:lnTo>
                    <a:pt x="114" y="43"/>
                  </a:lnTo>
                  <a:lnTo>
                    <a:pt x="108" y="54"/>
                  </a:lnTo>
                  <a:lnTo>
                    <a:pt x="86" y="76"/>
                  </a:lnTo>
                  <a:lnTo>
                    <a:pt x="75" y="83"/>
                  </a:lnTo>
                  <a:lnTo>
                    <a:pt x="63" y="85"/>
                  </a:lnTo>
                  <a:lnTo>
                    <a:pt x="63" y="85"/>
                  </a:lnTo>
                  <a:lnTo>
                    <a:pt x="51" y="83"/>
                  </a:lnTo>
                  <a:lnTo>
                    <a:pt x="42" y="76"/>
                  </a:lnTo>
                  <a:lnTo>
                    <a:pt x="41" y="75"/>
                  </a:lnTo>
                  <a:lnTo>
                    <a:pt x="54" y="62"/>
                  </a:lnTo>
                  <a:lnTo>
                    <a:pt x="55" y="63"/>
                  </a:lnTo>
                  <a:lnTo>
                    <a:pt x="58" y="64"/>
                  </a:lnTo>
                  <a:lnTo>
                    <a:pt x="61" y="66"/>
                  </a:lnTo>
                  <a:lnTo>
                    <a:pt x="63" y="66"/>
                  </a:lnTo>
                  <a:lnTo>
                    <a:pt x="67" y="66"/>
                  </a:lnTo>
                  <a:lnTo>
                    <a:pt x="70" y="64"/>
                  </a:lnTo>
                  <a:lnTo>
                    <a:pt x="72" y="63"/>
                  </a:lnTo>
                  <a:lnTo>
                    <a:pt x="95" y="41"/>
                  </a:lnTo>
                  <a:lnTo>
                    <a:pt x="96" y="38"/>
                  </a:lnTo>
                  <a:lnTo>
                    <a:pt x="97" y="36"/>
                  </a:lnTo>
                  <a:lnTo>
                    <a:pt x="97" y="32"/>
                  </a:lnTo>
                  <a:lnTo>
                    <a:pt x="97" y="29"/>
                  </a:lnTo>
                  <a:lnTo>
                    <a:pt x="96" y="26"/>
                  </a:lnTo>
                  <a:lnTo>
                    <a:pt x="95" y="24"/>
                  </a:lnTo>
                  <a:lnTo>
                    <a:pt x="93" y="22"/>
                  </a:lnTo>
                  <a:lnTo>
                    <a:pt x="91" y="21"/>
                  </a:lnTo>
                  <a:lnTo>
                    <a:pt x="88" y="20"/>
                  </a:lnTo>
                  <a:lnTo>
                    <a:pt x="86" y="19"/>
                  </a:lnTo>
                  <a:lnTo>
                    <a:pt x="82" y="20"/>
                  </a:lnTo>
                  <a:lnTo>
                    <a:pt x="79" y="21"/>
                  </a:lnTo>
                  <a:lnTo>
                    <a:pt x="76" y="22"/>
                  </a:lnTo>
                  <a:lnTo>
                    <a:pt x="67" y="32"/>
                  </a:lnTo>
                  <a:lnTo>
                    <a:pt x="65" y="34"/>
                  </a:lnTo>
                  <a:lnTo>
                    <a:pt x="61" y="34"/>
                  </a:lnTo>
                  <a:lnTo>
                    <a:pt x="57" y="34"/>
                  </a:lnTo>
                  <a:lnTo>
                    <a:pt x="54" y="32"/>
                  </a:lnTo>
                  <a:lnTo>
                    <a:pt x="51" y="29"/>
                  </a:lnTo>
                  <a:lnTo>
                    <a:pt x="51" y="25"/>
                  </a:lnTo>
                  <a:lnTo>
                    <a:pt x="51" y="21"/>
                  </a:lnTo>
                  <a:lnTo>
                    <a:pt x="54" y="19"/>
                  </a:lnTo>
                  <a:lnTo>
                    <a:pt x="63" y="9"/>
                  </a:lnTo>
                  <a:lnTo>
                    <a:pt x="74" y="3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" name="Freeform: Shape 10"/>
            <p:cNvSpPr>
              <a:spLocks noChangeAspect="1"/>
            </p:cNvSpPr>
            <p:nvPr/>
          </p:nvSpPr>
          <p:spPr bwMode="auto">
            <a:xfrm>
              <a:off x="3768440" y="1972221"/>
              <a:ext cx="302208" cy="387681"/>
            </a:xfrm>
            <a:custGeom>
              <a:avLst/>
              <a:gdLst>
                <a:gd name="T0" fmla="*/ 49 w 99"/>
                <a:gd name="T1" fmla="*/ 17 h 127"/>
                <a:gd name="T2" fmla="*/ 36 w 99"/>
                <a:gd name="T3" fmla="*/ 21 h 127"/>
                <a:gd name="T4" fmla="*/ 26 w 99"/>
                <a:gd name="T5" fmla="*/ 31 h 127"/>
                <a:gd name="T6" fmla="*/ 22 w 99"/>
                <a:gd name="T7" fmla="*/ 46 h 127"/>
                <a:gd name="T8" fmla="*/ 26 w 99"/>
                <a:gd name="T9" fmla="*/ 60 h 127"/>
                <a:gd name="T10" fmla="*/ 36 w 99"/>
                <a:gd name="T11" fmla="*/ 69 h 127"/>
                <a:gd name="T12" fmla="*/ 49 w 99"/>
                <a:gd name="T13" fmla="*/ 73 h 127"/>
                <a:gd name="T14" fmla="*/ 64 w 99"/>
                <a:gd name="T15" fmla="*/ 69 h 127"/>
                <a:gd name="T16" fmla="*/ 74 w 99"/>
                <a:gd name="T17" fmla="*/ 60 h 127"/>
                <a:gd name="T18" fmla="*/ 78 w 99"/>
                <a:gd name="T19" fmla="*/ 46 h 127"/>
                <a:gd name="T20" fmla="*/ 74 w 99"/>
                <a:gd name="T21" fmla="*/ 31 h 127"/>
                <a:gd name="T22" fmla="*/ 64 w 99"/>
                <a:gd name="T23" fmla="*/ 21 h 127"/>
                <a:gd name="T24" fmla="*/ 49 w 99"/>
                <a:gd name="T25" fmla="*/ 17 h 127"/>
                <a:gd name="T26" fmla="*/ 49 w 99"/>
                <a:gd name="T27" fmla="*/ 0 h 127"/>
                <a:gd name="T28" fmla="*/ 69 w 99"/>
                <a:gd name="T29" fmla="*/ 4 h 127"/>
                <a:gd name="T30" fmla="*/ 85 w 99"/>
                <a:gd name="T31" fmla="*/ 14 h 127"/>
                <a:gd name="T32" fmla="*/ 95 w 99"/>
                <a:gd name="T33" fmla="*/ 30 h 127"/>
                <a:gd name="T34" fmla="*/ 99 w 99"/>
                <a:gd name="T35" fmla="*/ 50 h 127"/>
                <a:gd name="T36" fmla="*/ 99 w 99"/>
                <a:gd name="T37" fmla="*/ 55 h 127"/>
                <a:gd name="T38" fmla="*/ 97 w 99"/>
                <a:gd name="T39" fmla="*/ 72 h 127"/>
                <a:gd name="T40" fmla="*/ 89 w 99"/>
                <a:gd name="T41" fmla="*/ 89 h 127"/>
                <a:gd name="T42" fmla="*/ 80 w 99"/>
                <a:gd name="T43" fmla="*/ 102 h 127"/>
                <a:gd name="T44" fmla="*/ 69 w 99"/>
                <a:gd name="T45" fmla="*/ 113 h 127"/>
                <a:gd name="T46" fmla="*/ 60 w 99"/>
                <a:gd name="T47" fmla="*/ 120 h 127"/>
                <a:gd name="T48" fmla="*/ 53 w 99"/>
                <a:gd name="T49" fmla="*/ 126 h 127"/>
                <a:gd name="T50" fmla="*/ 51 w 99"/>
                <a:gd name="T51" fmla="*/ 127 h 127"/>
                <a:gd name="T52" fmla="*/ 48 w 99"/>
                <a:gd name="T53" fmla="*/ 126 h 127"/>
                <a:gd name="T54" fmla="*/ 43 w 99"/>
                <a:gd name="T55" fmla="*/ 122 h 127"/>
                <a:gd name="T56" fmla="*/ 34 w 99"/>
                <a:gd name="T57" fmla="*/ 115 h 127"/>
                <a:gd name="T58" fmla="*/ 25 w 99"/>
                <a:gd name="T59" fmla="*/ 106 h 127"/>
                <a:gd name="T60" fmla="*/ 15 w 99"/>
                <a:gd name="T61" fmla="*/ 94 h 127"/>
                <a:gd name="T62" fmla="*/ 8 w 99"/>
                <a:gd name="T63" fmla="*/ 80 h 127"/>
                <a:gd name="T64" fmla="*/ 2 w 99"/>
                <a:gd name="T65" fmla="*/ 65 h 127"/>
                <a:gd name="T66" fmla="*/ 1 w 99"/>
                <a:gd name="T67" fmla="*/ 58 h 127"/>
                <a:gd name="T68" fmla="*/ 0 w 99"/>
                <a:gd name="T69" fmla="*/ 50 h 127"/>
                <a:gd name="T70" fmla="*/ 4 w 99"/>
                <a:gd name="T71" fmla="*/ 30 h 127"/>
                <a:gd name="T72" fmla="*/ 14 w 99"/>
                <a:gd name="T73" fmla="*/ 14 h 127"/>
                <a:gd name="T74" fmla="*/ 30 w 99"/>
                <a:gd name="T75" fmla="*/ 4 h 127"/>
                <a:gd name="T76" fmla="*/ 49 w 99"/>
                <a:gd name="T7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27">
                  <a:moveTo>
                    <a:pt x="49" y="17"/>
                  </a:moveTo>
                  <a:lnTo>
                    <a:pt x="36" y="21"/>
                  </a:lnTo>
                  <a:lnTo>
                    <a:pt x="26" y="31"/>
                  </a:lnTo>
                  <a:lnTo>
                    <a:pt x="22" y="46"/>
                  </a:lnTo>
                  <a:lnTo>
                    <a:pt x="26" y="60"/>
                  </a:lnTo>
                  <a:lnTo>
                    <a:pt x="36" y="69"/>
                  </a:lnTo>
                  <a:lnTo>
                    <a:pt x="49" y="73"/>
                  </a:lnTo>
                  <a:lnTo>
                    <a:pt x="64" y="69"/>
                  </a:lnTo>
                  <a:lnTo>
                    <a:pt x="74" y="60"/>
                  </a:lnTo>
                  <a:lnTo>
                    <a:pt x="78" y="46"/>
                  </a:lnTo>
                  <a:lnTo>
                    <a:pt x="74" y="31"/>
                  </a:lnTo>
                  <a:lnTo>
                    <a:pt x="64" y="21"/>
                  </a:lnTo>
                  <a:lnTo>
                    <a:pt x="49" y="17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4"/>
                  </a:lnTo>
                  <a:lnTo>
                    <a:pt x="95" y="30"/>
                  </a:lnTo>
                  <a:lnTo>
                    <a:pt x="99" y="50"/>
                  </a:lnTo>
                  <a:lnTo>
                    <a:pt x="99" y="55"/>
                  </a:lnTo>
                  <a:lnTo>
                    <a:pt x="97" y="72"/>
                  </a:lnTo>
                  <a:lnTo>
                    <a:pt x="89" y="89"/>
                  </a:lnTo>
                  <a:lnTo>
                    <a:pt x="80" y="102"/>
                  </a:lnTo>
                  <a:lnTo>
                    <a:pt x="69" y="113"/>
                  </a:lnTo>
                  <a:lnTo>
                    <a:pt x="60" y="120"/>
                  </a:lnTo>
                  <a:lnTo>
                    <a:pt x="53" y="126"/>
                  </a:lnTo>
                  <a:lnTo>
                    <a:pt x="51" y="127"/>
                  </a:lnTo>
                  <a:lnTo>
                    <a:pt x="48" y="126"/>
                  </a:lnTo>
                  <a:lnTo>
                    <a:pt x="43" y="122"/>
                  </a:lnTo>
                  <a:lnTo>
                    <a:pt x="34" y="115"/>
                  </a:lnTo>
                  <a:lnTo>
                    <a:pt x="25" y="106"/>
                  </a:lnTo>
                  <a:lnTo>
                    <a:pt x="15" y="94"/>
                  </a:lnTo>
                  <a:lnTo>
                    <a:pt x="8" y="80"/>
                  </a:lnTo>
                  <a:lnTo>
                    <a:pt x="2" y="65"/>
                  </a:lnTo>
                  <a:lnTo>
                    <a:pt x="1" y="58"/>
                  </a:lnTo>
                  <a:lnTo>
                    <a:pt x="0" y="50"/>
                  </a:lnTo>
                  <a:lnTo>
                    <a:pt x="4" y="30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" name="Freeform: Shape 11"/>
            <p:cNvSpPr>
              <a:spLocks noChangeAspect="1"/>
            </p:cNvSpPr>
            <p:nvPr/>
          </p:nvSpPr>
          <p:spPr bwMode="auto">
            <a:xfrm>
              <a:off x="5854083" y="1972221"/>
              <a:ext cx="403969" cy="387681"/>
            </a:xfrm>
            <a:custGeom>
              <a:avLst/>
              <a:gdLst>
                <a:gd name="T0" fmla="*/ 61 w 124"/>
                <a:gd name="T1" fmla="*/ 0 h 119"/>
                <a:gd name="T2" fmla="*/ 82 w 124"/>
                <a:gd name="T3" fmla="*/ 38 h 119"/>
                <a:gd name="T4" fmla="*/ 124 w 124"/>
                <a:gd name="T5" fmla="*/ 45 h 119"/>
                <a:gd name="T6" fmla="*/ 95 w 124"/>
                <a:gd name="T7" fmla="*/ 77 h 119"/>
                <a:gd name="T8" fmla="*/ 101 w 124"/>
                <a:gd name="T9" fmla="*/ 119 h 119"/>
                <a:gd name="T10" fmla="*/ 61 w 124"/>
                <a:gd name="T11" fmla="*/ 100 h 119"/>
                <a:gd name="T12" fmla="*/ 23 w 124"/>
                <a:gd name="T13" fmla="*/ 119 h 119"/>
                <a:gd name="T14" fmla="*/ 29 w 124"/>
                <a:gd name="T15" fmla="*/ 77 h 119"/>
                <a:gd name="T16" fmla="*/ 0 w 124"/>
                <a:gd name="T17" fmla="*/ 45 h 119"/>
                <a:gd name="T18" fmla="*/ 42 w 124"/>
                <a:gd name="T19" fmla="*/ 38 h 119"/>
                <a:gd name="T20" fmla="*/ 61 w 124"/>
                <a:gd name="T2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" h="119">
                  <a:moveTo>
                    <a:pt x="61" y="0"/>
                  </a:moveTo>
                  <a:lnTo>
                    <a:pt x="82" y="38"/>
                  </a:lnTo>
                  <a:lnTo>
                    <a:pt x="124" y="45"/>
                  </a:lnTo>
                  <a:lnTo>
                    <a:pt x="95" y="77"/>
                  </a:lnTo>
                  <a:lnTo>
                    <a:pt x="101" y="119"/>
                  </a:lnTo>
                  <a:lnTo>
                    <a:pt x="61" y="100"/>
                  </a:lnTo>
                  <a:lnTo>
                    <a:pt x="23" y="119"/>
                  </a:lnTo>
                  <a:lnTo>
                    <a:pt x="29" y="77"/>
                  </a:lnTo>
                  <a:lnTo>
                    <a:pt x="0" y="45"/>
                  </a:lnTo>
                  <a:lnTo>
                    <a:pt x="42" y="3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" name="TextBox 13"/>
            <p:cNvSpPr txBox="1"/>
            <p:nvPr/>
          </p:nvSpPr>
          <p:spPr>
            <a:xfrm>
              <a:off x="222000" y="1967196"/>
              <a:ext cx="1928733" cy="369332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en-US" altLang="zh-CN" dirty="0">
                  <a:solidFill>
                    <a:srgbClr val="595959"/>
                  </a:solidFill>
                  <a:cs typeface="+mn-ea"/>
                  <a:sym typeface="+mn-lt"/>
                </a:rPr>
                <a:t>ADD KEYWORD</a:t>
              </a:r>
            </a:p>
          </p:txBody>
        </p:sp>
      </p:grpSp>
      <p:cxnSp>
        <p:nvCxnSpPr>
          <p:cNvPr id="5" name="Straight Connector 14"/>
          <p:cNvCxnSpPr/>
          <p:nvPr/>
        </p:nvCxnSpPr>
        <p:spPr>
          <a:xfrm>
            <a:off x="2340815" y="1624547"/>
            <a:ext cx="0" cy="1163042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5"/>
          <p:cNvCxnSpPr/>
          <p:nvPr/>
        </p:nvCxnSpPr>
        <p:spPr>
          <a:xfrm>
            <a:off x="3140381" y="1624547"/>
            <a:ext cx="0" cy="1744563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6"/>
          <p:cNvCxnSpPr/>
          <p:nvPr/>
        </p:nvCxnSpPr>
        <p:spPr>
          <a:xfrm>
            <a:off x="3939947" y="1624547"/>
            <a:ext cx="0" cy="2326085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7"/>
          <p:cNvCxnSpPr/>
          <p:nvPr/>
        </p:nvCxnSpPr>
        <p:spPr>
          <a:xfrm>
            <a:off x="4739513" y="1624547"/>
            <a:ext cx="0" cy="2907606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31"/>
          <p:cNvGrpSpPr/>
          <p:nvPr/>
        </p:nvGrpSpPr>
        <p:grpSpPr>
          <a:xfrm>
            <a:off x="5493104" y="897564"/>
            <a:ext cx="1453964" cy="1453964"/>
            <a:chOff x="7324139" y="1196752"/>
            <a:chExt cx="1938619" cy="1938619"/>
          </a:xfrm>
        </p:grpSpPr>
        <p:sp>
          <p:nvSpPr>
            <p:cNvPr id="25" name="Oval 21"/>
            <p:cNvSpPr/>
            <p:nvPr/>
          </p:nvSpPr>
          <p:spPr>
            <a:xfrm>
              <a:off x="7324139" y="1196752"/>
              <a:ext cx="1938619" cy="193861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26" name="Group 22"/>
            <p:cNvGrpSpPr/>
            <p:nvPr/>
          </p:nvGrpSpPr>
          <p:grpSpPr>
            <a:xfrm>
              <a:off x="8079753" y="1840276"/>
              <a:ext cx="427392" cy="629123"/>
              <a:chOff x="422275" y="4783138"/>
              <a:chExt cx="396875" cy="584200"/>
            </a:xfrm>
            <a:solidFill>
              <a:schemeClr val="bg1"/>
            </a:solidFill>
          </p:grpSpPr>
          <p:sp>
            <p:nvSpPr>
              <p:cNvPr id="27" name="Freeform: Shape 23"/>
              <p:cNvSpPr>
                <a:spLocks/>
              </p:cNvSpPr>
              <p:nvPr/>
            </p:nvSpPr>
            <p:spPr bwMode="auto">
              <a:xfrm>
                <a:off x="460375" y="4894263"/>
                <a:ext cx="76200" cy="66675"/>
              </a:xfrm>
              <a:custGeom>
                <a:avLst/>
                <a:gdLst>
                  <a:gd name="T0" fmla="*/ 48 w 48"/>
                  <a:gd name="T1" fmla="*/ 34 h 42"/>
                  <a:gd name="T2" fmla="*/ 48 w 48"/>
                  <a:gd name="T3" fmla="*/ 34 h 42"/>
                  <a:gd name="T4" fmla="*/ 48 w 48"/>
                  <a:gd name="T5" fmla="*/ 36 h 42"/>
                  <a:gd name="T6" fmla="*/ 46 w 48"/>
                  <a:gd name="T7" fmla="*/ 40 h 42"/>
                  <a:gd name="T8" fmla="*/ 44 w 48"/>
                  <a:gd name="T9" fmla="*/ 40 h 42"/>
                  <a:gd name="T10" fmla="*/ 40 w 48"/>
                  <a:gd name="T11" fmla="*/ 42 h 42"/>
                  <a:gd name="T12" fmla="*/ 8 w 48"/>
                  <a:gd name="T13" fmla="*/ 42 h 42"/>
                  <a:gd name="T14" fmla="*/ 8 w 48"/>
                  <a:gd name="T15" fmla="*/ 42 h 42"/>
                  <a:gd name="T16" fmla="*/ 6 w 48"/>
                  <a:gd name="T17" fmla="*/ 40 h 42"/>
                  <a:gd name="T18" fmla="*/ 4 w 48"/>
                  <a:gd name="T19" fmla="*/ 40 h 42"/>
                  <a:gd name="T20" fmla="*/ 2 w 48"/>
                  <a:gd name="T21" fmla="*/ 36 h 42"/>
                  <a:gd name="T22" fmla="*/ 0 w 48"/>
                  <a:gd name="T23" fmla="*/ 34 h 42"/>
                  <a:gd name="T24" fmla="*/ 0 w 48"/>
                  <a:gd name="T25" fmla="*/ 8 h 42"/>
                  <a:gd name="T26" fmla="*/ 0 w 48"/>
                  <a:gd name="T27" fmla="*/ 8 h 42"/>
                  <a:gd name="T28" fmla="*/ 2 w 48"/>
                  <a:gd name="T29" fmla="*/ 6 h 42"/>
                  <a:gd name="T30" fmla="*/ 4 w 48"/>
                  <a:gd name="T31" fmla="*/ 2 h 42"/>
                  <a:gd name="T32" fmla="*/ 6 w 48"/>
                  <a:gd name="T33" fmla="*/ 2 h 42"/>
                  <a:gd name="T34" fmla="*/ 8 w 48"/>
                  <a:gd name="T35" fmla="*/ 0 h 42"/>
                  <a:gd name="T36" fmla="*/ 40 w 48"/>
                  <a:gd name="T37" fmla="*/ 0 h 42"/>
                  <a:gd name="T38" fmla="*/ 40 w 48"/>
                  <a:gd name="T39" fmla="*/ 0 h 42"/>
                  <a:gd name="T40" fmla="*/ 44 w 48"/>
                  <a:gd name="T41" fmla="*/ 2 h 42"/>
                  <a:gd name="T42" fmla="*/ 46 w 48"/>
                  <a:gd name="T43" fmla="*/ 2 h 42"/>
                  <a:gd name="T44" fmla="*/ 48 w 48"/>
                  <a:gd name="T45" fmla="*/ 6 h 42"/>
                  <a:gd name="T46" fmla="*/ 48 w 48"/>
                  <a:gd name="T47" fmla="*/ 8 h 42"/>
                  <a:gd name="T48" fmla="*/ 48 w 48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" h="42">
                    <a:moveTo>
                      <a:pt x="48" y="34"/>
                    </a:moveTo>
                    <a:lnTo>
                      <a:pt x="48" y="34"/>
                    </a:lnTo>
                    <a:lnTo>
                      <a:pt x="48" y="36"/>
                    </a:lnTo>
                    <a:lnTo>
                      <a:pt x="46" y="40"/>
                    </a:lnTo>
                    <a:lnTo>
                      <a:pt x="44" y="40"/>
                    </a:lnTo>
                    <a:lnTo>
                      <a:pt x="40" y="42"/>
                    </a:lnTo>
                    <a:lnTo>
                      <a:pt x="8" y="42"/>
                    </a:lnTo>
                    <a:lnTo>
                      <a:pt x="8" y="42"/>
                    </a:lnTo>
                    <a:lnTo>
                      <a:pt x="6" y="40"/>
                    </a:lnTo>
                    <a:lnTo>
                      <a:pt x="4" y="40"/>
                    </a:lnTo>
                    <a:lnTo>
                      <a:pt x="2" y="36"/>
                    </a:lnTo>
                    <a:lnTo>
                      <a:pt x="0" y="3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4" y="2"/>
                    </a:lnTo>
                    <a:lnTo>
                      <a:pt x="46" y="2"/>
                    </a:lnTo>
                    <a:lnTo>
                      <a:pt x="48" y="6"/>
                    </a:lnTo>
                    <a:lnTo>
                      <a:pt x="48" y="8"/>
                    </a:lnTo>
                    <a:lnTo>
                      <a:pt x="4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Freeform: Shape 24"/>
              <p:cNvSpPr>
                <a:spLocks/>
              </p:cNvSpPr>
              <p:nvPr/>
            </p:nvSpPr>
            <p:spPr bwMode="auto">
              <a:xfrm>
                <a:off x="460375" y="4979988"/>
                <a:ext cx="76200" cy="63500"/>
              </a:xfrm>
              <a:custGeom>
                <a:avLst/>
                <a:gdLst>
                  <a:gd name="T0" fmla="*/ 48 w 48"/>
                  <a:gd name="T1" fmla="*/ 32 h 40"/>
                  <a:gd name="T2" fmla="*/ 48 w 48"/>
                  <a:gd name="T3" fmla="*/ 32 h 40"/>
                  <a:gd name="T4" fmla="*/ 48 w 48"/>
                  <a:gd name="T5" fmla="*/ 36 h 40"/>
                  <a:gd name="T6" fmla="*/ 46 w 48"/>
                  <a:gd name="T7" fmla="*/ 38 h 40"/>
                  <a:gd name="T8" fmla="*/ 44 w 48"/>
                  <a:gd name="T9" fmla="*/ 40 h 40"/>
                  <a:gd name="T10" fmla="*/ 40 w 48"/>
                  <a:gd name="T11" fmla="*/ 40 h 40"/>
                  <a:gd name="T12" fmla="*/ 8 w 48"/>
                  <a:gd name="T13" fmla="*/ 40 h 40"/>
                  <a:gd name="T14" fmla="*/ 8 w 48"/>
                  <a:gd name="T15" fmla="*/ 40 h 40"/>
                  <a:gd name="T16" fmla="*/ 6 w 48"/>
                  <a:gd name="T17" fmla="*/ 40 h 40"/>
                  <a:gd name="T18" fmla="*/ 4 w 48"/>
                  <a:gd name="T19" fmla="*/ 38 h 40"/>
                  <a:gd name="T20" fmla="*/ 2 w 48"/>
                  <a:gd name="T21" fmla="*/ 36 h 40"/>
                  <a:gd name="T22" fmla="*/ 0 w 48"/>
                  <a:gd name="T23" fmla="*/ 32 h 40"/>
                  <a:gd name="T24" fmla="*/ 0 w 48"/>
                  <a:gd name="T25" fmla="*/ 8 h 40"/>
                  <a:gd name="T26" fmla="*/ 0 w 48"/>
                  <a:gd name="T27" fmla="*/ 8 h 40"/>
                  <a:gd name="T28" fmla="*/ 2 w 48"/>
                  <a:gd name="T29" fmla="*/ 4 h 40"/>
                  <a:gd name="T30" fmla="*/ 4 w 48"/>
                  <a:gd name="T31" fmla="*/ 2 h 40"/>
                  <a:gd name="T32" fmla="*/ 6 w 48"/>
                  <a:gd name="T33" fmla="*/ 0 h 40"/>
                  <a:gd name="T34" fmla="*/ 8 w 48"/>
                  <a:gd name="T35" fmla="*/ 0 h 40"/>
                  <a:gd name="T36" fmla="*/ 40 w 48"/>
                  <a:gd name="T37" fmla="*/ 0 h 40"/>
                  <a:gd name="T38" fmla="*/ 40 w 48"/>
                  <a:gd name="T39" fmla="*/ 0 h 40"/>
                  <a:gd name="T40" fmla="*/ 44 w 48"/>
                  <a:gd name="T41" fmla="*/ 0 h 40"/>
                  <a:gd name="T42" fmla="*/ 46 w 48"/>
                  <a:gd name="T43" fmla="*/ 2 h 40"/>
                  <a:gd name="T44" fmla="*/ 48 w 48"/>
                  <a:gd name="T45" fmla="*/ 4 h 40"/>
                  <a:gd name="T46" fmla="*/ 48 w 48"/>
                  <a:gd name="T47" fmla="*/ 8 h 40"/>
                  <a:gd name="T48" fmla="*/ 48 w 48"/>
                  <a:gd name="T4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" h="40">
                    <a:moveTo>
                      <a:pt x="48" y="32"/>
                    </a:moveTo>
                    <a:lnTo>
                      <a:pt x="48" y="32"/>
                    </a:lnTo>
                    <a:lnTo>
                      <a:pt x="48" y="36"/>
                    </a:lnTo>
                    <a:lnTo>
                      <a:pt x="46" y="38"/>
                    </a:lnTo>
                    <a:lnTo>
                      <a:pt x="44" y="40"/>
                    </a:lnTo>
                    <a:lnTo>
                      <a:pt x="40" y="40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6" y="40"/>
                    </a:lnTo>
                    <a:lnTo>
                      <a:pt x="4" y="38"/>
                    </a:lnTo>
                    <a:lnTo>
                      <a:pt x="2" y="36"/>
                    </a:lnTo>
                    <a:lnTo>
                      <a:pt x="0" y="3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4" y="0"/>
                    </a:lnTo>
                    <a:lnTo>
                      <a:pt x="46" y="2"/>
                    </a:lnTo>
                    <a:lnTo>
                      <a:pt x="48" y="4"/>
                    </a:lnTo>
                    <a:lnTo>
                      <a:pt x="48" y="8"/>
                    </a:lnTo>
                    <a:lnTo>
                      <a:pt x="48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9" name="Freeform: Shape 25"/>
              <p:cNvSpPr>
                <a:spLocks/>
              </p:cNvSpPr>
              <p:nvPr/>
            </p:nvSpPr>
            <p:spPr bwMode="auto">
              <a:xfrm>
                <a:off x="460375" y="5062538"/>
                <a:ext cx="69850" cy="66675"/>
              </a:xfrm>
              <a:custGeom>
                <a:avLst/>
                <a:gdLst>
                  <a:gd name="T0" fmla="*/ 38 w 44"/>
                  <a:gd name="T1" fmla="*/ 20 h 42"/>
                  <a:gd name="T2" fmla="*/ 38 w 44"/>
                  <a:gd name="T3" fmla="*/ 20 h 42"/>
                  <a:gd name="T4" fmla="*/ 36 w 44"/>
                  <a:gd name="T5" fmla="*/ 12 h 42"/>
                  <a:gd name="T6" fmla="*/ 38 w 44"/>
                  <a:gd name="T7" fmla="*/ 4 h 42"/>
                  <a:gd name="T8" fmla="*/ 38 w 44"/>
                  <a:gd name="T9" fmla="*/ 4 h 42"/>
                  <a:gd name="T10" fmla="*/ 38 w 44"/>
                  <a:gd name="T11" fmla="*/ 0 h 42"/>
                  <a:gd name="T12" fmla="*/ 8 w 44"/>
                  <a:gd name="T13" fmla="*/ 0 h 42"/>
                  <a:gd name="T14" fmla="*/ 8 w 44"/>
                  <a:gd name="T15" fmla="*/ 0 h 42"/>
                  <a:gd name="T16" fmla="*/ 6 w 44"/>
                  <a:gd name="T17" fmla="*/ 2 h 42"/>
                  <a:gd name="T18" fmla="*/ 4 w 44"/>
                  <a:gd name="T19" fmla="*/ 2 h 42"/>
                  <a:gd name="T20" fmla="*/ 2 w 44"/>
                  <a:gd name="T21" fmla="*/ 6 h 42"/>
                  <a:gd name="T22" fmla="*/ 0 w 44"/>
                  <a:gd name="T23" fmla="*/ 8 h 42"/>
                  <a:gd name="T24" fmla="*/ 0 w 44"/>
                  <a:gd name="T25" fmla="*/ 34 h 42"/>
                  <a:gd name="T26" fmla="*/ 0 w 44"/>
                  <a:gd name="T27" fmla="*/ 34 h 42"/>
                  <a:gd name="T28" fmla="*/ 2 w 44"/>
                  <a:gd name="T29" fmla="*/ 36 h 42"/>
                  <a:gd name="T30" fmla="*/ 4 w 44"/>
                  <a:gd name="T31" fmla="*/ 40 h 42"/>
                  <a:gd name="T32" fmla="*/ 6 w 44"/>
                  <a:gd name="T33" fmla="*/ 40 h 42"/>
                  <a:gd name="T34" fmla="*/ 8 w 44"/>
                  <a:gd name="T35" fmla="*/ 42 h 42"/>
                  <a:gd name="T36" fmla="*/ 40 w 44"/>
                  <a:gd name="T37" fmla="*/ 42 h 42"/>
                  <a:gd name="T38" fmla="*/ 40 w 44"/>
                  <a:gd name="T39" fmla="*/ 42 h 42"/>
                  <a:gd name="T40" fmla="*/ 44 w 44"/>
                  <a:gd name="T41" fmla="*/ 40 h 42"/>
                  <a:gd name="T42" fmla="*/ 44 w 44"/>
                  <a:gd name="T43" fmla="*/ 40 h 42"/>
                  <a:gd name="T44" fmla="*/ 38 w 44"/>
                  <a:gd name="T45" fmla="*/ 20 h 42"/>
                  <a:gd name="T46" fmla="*/ 38 w 44"/>
                  <a:gd name="T47" fmla="*/ 2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42">
                    <a:moveTo>
                      <a:pt x="38" y="20"/>
                    </a:moveTo>
                    <a:lnTo>
                      <a:pt x="38" y="20"/>
                    </a:lnTo>
                    <a:lnTo>
                      <a:pt x="36" y="12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2" y="36"/>
                    </a:lnTo>
                    <a:lnTo>
                      <a:pt x="4" y="40"/>
                    </a:lnTo>
                    <a:lnTo>
                      <a:pt x="6" y="40"/>
                    </a:lnTo>
                    <a:lnTo>
                      <a:pt x="8" y="42"/>
                    </a:lnTo>
                    <a:lnTo>
                      <a:pt x="40" y="42"/>
                    </a:lnTo>
                    <a:lnTo>
                      <a:pt x="40" y="42"/>
                    </a:lnTo>
                    <a:lnTo>
                      <a:pt x="44" y="40"/>
                    </a:lnTo>
                    <a:lnTo>
                      <a:pt x="44" y="40"/>
                    </a:lnTo>
                    <a:lnTo>
                      <a:pt x="38" y="20"/>
                    </a:lnTo>
                    <a:lnTo>
                      <a:pt x="3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0" name="Freeform: Shape 26"/>
              <p:cNvSpPr>
                <a:spLocks/>
              </p:cNvSpPr>
              <p:nvPr/>
            </p:nvSpPr>
            <p:spPr bwMode="auto">
              <a:xfrm>
                <a:off x="558800" y="4979988"/>
                <a:ext cx="31750" cy="63500"/>
              </a:xfrm>
              <a:custGeom>
                <a:avLst/>
                <a:gdLst>
                  <a:gd name="T0" fmla="*/ 6 w 20"/>
                  <a:gd name="T1" fmla="*/ 36 h 40"/>
                  <a:gd name="T2" fmla="*/ 6 w 20"/>
                  <a:gd name="T3" fmla="*/ 36 h 40"/>
                  <a:gd name="T4" fmla="*/ 12 w 20"/>
                  <a:gd name="T5" fmla="*/ 38 h 40"/>
                  <a:gd name="T6" fmla="*/ 20 w 20"/>
                  <a:gd name="T7" fmla="*/ 40 h 40"/>
                  <a:gd name="T8" fmla="*/ 20 w 20"/>
                  <a:gd name="T9" fmla="*/ 0 h 40"/>
                  <a:gd name="T10" fmla="*/ 8 w 20"/>
                  <a:gd name="T11" fmla="*/ 0 h 40"/>
                  <a:gd name="T12" fmla="*/ 8 w 20"/>
                  <a:gd name="T13" fmla="*/ 0 h 40"/>
                  <a:gd name="T14" fmla="*/ 4 w 20"/>
                  <a:gd name="T15" fmla="*/ 0 h 40"/>
                  <a:gd name="T16" fmla="*/ 2 w 20"/>
                  <a:gd name="T17" fmla="*/ 2 h 40"/>
                  <a:gd name="T18" fmla="*/ 0 w 20"/>
                  <a:gd name="T19" fmla="*/ 4 h 40"/>
                  <a:gd name="T20" fmla="*/ 0 w 20"/>
                  <a:gd name="T21" fmla="*/ 8 h 40"/>
                  <a:gd name="T22" fmla="*/ 0 w 20"/>
                  <a:gd name="T23" fmla="*/ 32 h 40"/>
                  <a:gd name="T24" fmla="*/ 0 w 20"/>
                  <a:gd name="T25" fmla="*/ 32 h 40"/>
                  <a:gd name="T26" fmla="*/ 2 w 20"/>
                  <a:gd name="T27" fmla="*/ 36 h 40"/>
                  <a:gd name="T28" fmla="*/ 2 w 20"/>
                  <a:gd name="T29" fmla="*/ 36 h 40"/>
                  <a:gd name="T30" fmla="*/ 6 w 20"/>
                  <a:gd name="T31" fmla="*/ 36 h 40"/>
                  <a:gd name="T32" fmla="*/ 6 w 20"/>
                  <a:gd name="T33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40">
                    <a:moveTo>
                      <a:pt x="6" y="36"/>
                    </a:moveTo>
                    <a:lnTo>
                      <a:pt x="6" y="36"/>
                    </a:lnTo>
                    <a:lnTo>
                      <a:pt x="12" y="38"/>
                    </a:lnTo>
                    <a:lnTo>
                      <a:pt x="20" y="40"/>
                    </a:lnTo>
                    <a:lnTo>
                      <a:pt x="2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6" y="36"/>
                    </a:lnTo>
                    <a:lnTo>
                      <a:pt x="6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1" name="Freeform: Shape 27"/>
              <p:cNvSpPr>
                <a:spLocks/>
              </p:cNvSpPr>
              <p:nvPr/>
            </p:nvSpPr>
            <p:spPr bwMode="auto">
              <a:xfrm>
                <a:off x="558800" y="4894263"/>
                <a:ext cx="73025" cy="66675"/>
              </a:xfrm>
              <a:custGeom>
                <a:avLst/>
                <a:gdLst>
                  <a:gd name="T0" fmla="*/ 8 w 46"/>
                  <a:gd name="T1" fmla="*/ 42 h 42"/>
                  <a:gd name="T2" fmla="*/ 20 w 46"/>
                  <a:gd name="T3" fmla="*/ 42 h 42"/>
                  <a:gd name="T4" fmla="*/ 20 w 46"/>
                  <a:gd name="T5" fmla="*/ 40 h 42"/>
                  <a:gd name="T6" fmla="*/ 20 w 46"/>
                  <a:gd name="T7" fmla="*/ 40 h 42"/>
                  <a:gd name="T8" fmla="*/ 22 w 46"/>
                  <a:gd name="T9" fmla="*/ 30 h 42"/>
                  <a:gd name="T10" fmla="*/ 28 w 46"/>
                  <a:gd name="T11" fmla="*/ 20 h 42"/>
                  <a:gd name="T12" fmla="*/ 36 w 46"/>
                  <a:gd name="T13" fmla="*/ 14 h 42"/>
                  <a:gd name="T14" fmla="*/ 46 w 46"/>
                  <a:gd name="T15" fmla="*/ 10 h 42"/>
                  <a:gd name="T16" fmla="*/ 46 w 46"/>
                  <a:gd name="T17" fmla="*/ 8 h 42"/>
                  <a:gd name="T18" fmla="*/ 46 w 46"/>
                  <a:gd name="T19" fmla="*/ 8 h 42"/>
                  <a:gd name="T20" fmla="*/ 46 w 46"/>
                  <a:gd name="T21" fmla="*/ 6 h 42"/>
                  <a:gd name="T22" fmla="*/ 44 w 46"/>
                  <a:gd name="T23" fmla="*/ 2 h 42"/>
                  <a:gd name="T24" fmla="*/ 42 w 46"/>
                  <a:gd name="T25" fmla="*/ 2 h 42"/>
                  <a:gd name="T26" fmla="*/ 38 w 46"/>
                  <a:gd name="T27" fmla="*/ 0 h 42"/>
                  <a:gd name="T28" fmla="*/ 8 w 46"/>
                  <a:gd name="T29" fmla="*/ 0 h 42"/>
                  <a:gd name="T30" fmla="*/ 8 w 46"/>
                  <a:gd name="T31" fmla="*/ 0 h 42"/>
                  <a:gd name="T32" fmla="*/ 4 w 46"/>
                  <a:gd name="T33" fmla="*/ 2 h 42"/>
                  <a:gd name="T34" fmla="*/ 2 w 46"/>
                  <a:gd name="T35" fmla="*/ 2 h 42"/>
                  <a:gd name="T36" fmla="*/ 0 w 46"/>
                  <a:gd name="T37" fmla="*/ 6 h 42"/>
                  <a:gd name="T38" fmla="*/ 0 w 46"/>
                  <a:gd name="T39" fmla="*/ 8 h 42"/>
                  <a:gd name="T40" fmla="*/ 0 w 46"/>
                  <a:gd name="T41" fmla="*/ 34 h 42"/>
                  <a:gd name="T42" fmla="*/ 0 w 46"/>
                  <a:gd name="T43" fmla="*/ 34 h 42"/>
                  <a:gd name="T44" fmla="*/ 0 w 46"/>
                  <a:gd name="T45" fmla="*/ 36 h 42"/>
                  <a:gd name="T46" fmla="*/ 2 w 46"/>
                  <a:gd name="T47" fmla="*/ 40 h 42"/>
                  <a:gd name="T48" fmla="*/ 4 w 46"/>
                  <a:gd name="T49" fmla="*/ 40 h 42"/>
                  <a:gd name="T50" fmla="*/ 8 w 46"/>
                  <a:gd name="T51" fmla="*/ 42 h 42"/>
                  <a:gd name="T52" fmla="*/ 8 w 46"/>
                  <a:gd name="T5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6" h="42">
                    <a:moveTo>
                      <a:pt x="8" y="42"/>
                    </a:moveTo>
                    <a:lnTo>
                      <a:pt x="20" y="42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22" y="30"/>
                    </a:lnTo>
                    <a:lnTo>
                      <a:pt x="28" y="20"/>
                    </a:lnTo>
                    <a:lnTo>
                      <a:pt x="36" y="14"/>
                    </a:lnTo>
                    <a:lnTo>
                      <a:pt x="46" y="10"/>
                    </a:lnTo>
                    <a:lnTo>
                      <a:pt x="46" y="8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4" y="2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2" y="40"/>
                    </a:lnTo>
                    <a:lnTo>
                      <a:pt x="4" y="40"/>
                    </a:lnTo>
                    <a:lnTo>
                      <a:pt x="8" y="42"/>
                    </a:lnTo>
                    <a:lnTo>
                      <a:pt x="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Freeform: Shape 28"/>
              <p:cNvSpPr>
                <a:spLocks/>
              </p:cNvSpPr>
              <p:nvPr/>
            </p:nvSpPr>
            <p:spPr bwMode="auto">
              <a:xfrm>
                <a:off x="422275" y="4783138"/>
                <a:ext cx="282575" cy="555625"/>
              </a:xfrm>
              <a:custGeom>
                <a:avLst/>
                <a:gdLst>
                  <a:gd name="T0" fmla="*/ 106 w 178"/>
                  <a:gd name="T1" fmla="*/ 310 h 350"/>
                  <a:gd name="T2" fmla="*/ 102 w 178"/>
                  <a:gd name="T3" fmla="*/ 306 h 350"/>
                  <a:gd name="T4" fmla="*/ 104 w 178"/>
                  <a:gd name="T5" fmla="*/ 314 h 350"/>
                  <a:gd name="T6" fmla="*/ 104 w 178"/>
                  <a:gd name="T7" fmla="*/ 320 h 350"/>
                  <a:gd name="T8" fmla="*/ 96 w 178"/>
                  <a:gd name="T9" fmla="*/ 328 h 350"/>
                  <a:gd name="T10" fmla="*/ 88 w 178"/>
                  <a:gd name="T11" fmla="*/ 330 h 350"/>
                  <a:gd name="T12" fmla="*/ 78 w 178"/>
                  <a:gd name="T13" fmla="*/ 324 h 350"/>
                  <a:gd name="T14" fmla="*/ 74 w 178"/>
                  <a:gd name="T15" fmla="*/ 314 h 350"/>
                  <a:gd name="T16" fmla="*/ 74 w 178"/>
                  <a:gd name="T17" fmla="*/ 308 h 350"/>
                  <a:gd name="T18" fmla="*/ 82 w 178"/>
                  <a:gd name="T19" fmla="*/ 300 h 350"/>
                  <a:gd name="T20" fmla="*/ 88 w 178"/>
                  <a:gd name="T21" fmla="*/ 298 h 350"/>
                  <a:gd name="T22" fmla="*/ 102 w 178"/>
                  <a:gd name="T23" fmla="*/ 304 h 350"/>
                  <a:gd name="T24" fmla="*/ 100 w 178"/>
                  <a:gd name="T25" fmla="*/ 302 h 350"/>
                  <a:gd name="T26" fmla="*/ 86 w 178"/>
                  <a:gd name="T27" fmla="*/ 280 h 350"/>
                  <a:gd name="T28" fmla="*/ 12 w 178"/>
                  <a:gd name="T29" fmla="*/ 52 h 350"/>
                  <a:gd name="T30" fmla="*/ 166 w 178"/>
                  <a:gd name="T31" fmla="*/ 104 h 350"/>
                  <a:gd name="T32" fmla="*/ 166 w 178"/>
                  <a:gd name="T33" fmla="*/ 110 h 350"/>
                  <a:gd name="T34" fmla="*/ 166 w 178"/>
                  <a:gd name="T35" fmla="*/ 128 h 350"/>
                  <a:gd name="T36" fmla="*/ 170 w 178"/>
                  <a:gd name="T37" fmla="*/ 128 h 350"/>
                  <a:gd name="T38" fmla="*/ 178 w 178"/>
                  <a:gd name="T39" fmla="*/ 26 h 350"/>
                  <a:gd name="T40" fmla="*/ 176 w 178"/>
                  <a:gd name="T41" fmla="*/ 16 h 350"/>
                  <a:gd name="T42" fmla="*/ 162 w 178"/>
                  <a:gd name="T43" fmla="*/ 2 h 350"/>
                  <a:gd name="T44" fmla="*/ 28 w 178"/>
                  <a:gd name="T45" fmla="*/ 0 h 350"/>
                  <a:gd name="T46" fmla="*/ 16 w 178"/>
                  <a:gd name="T47" fmla="*/ 2 h 350"/>
                  <a:gd name="T48" fmla="*/ 2 w 178"/>
                  <a:gd name="T49" fmla="*/ 16 h 350"/>
                  <a:gd name="T50" fmla="*/ 0 w 178"/>
                  <a:gd name="T51" fmla="*/ 322 h 350"/>
                  <a:gd name="T52" fmla="*/ 2 w 178"/>
                  <a:gd name="T53" fmla="*/ 332 h 350"/>
                  <a:gd name="T54" fmla="*/ 16 w 178"/>
                  <a:gd name="T55" fmla="*/ 348 h 350"/>
                  <a:gd name="T56" fmla="*/ 122 w 178"/>
                  <a:gd name="T57" fmla="*/ 350 h 350"/>
                  <a:gd name="T58" fmla="*/ 66 w 178"/>
                  <a:gd name="T59" fmla="*/ 20 h 350"/>
                  <a:gd name="T60" fmla="*/ 112 w 178"/>
                  <a:gd name="T61" fmla="*/ 20 h 350"/>
                  <a:gd name="T62" fmla="*/ 114 w 178"/>
                  <a:gd name="T63" fmla="*/ 22 h 350"/>
                  <a:gd name="T64" fmla="*/ 114 w 178"/>
                  <a:gd name="T65" fmla="*/ 26 h 350"/>
                  <a:gd name="T66" fmla="*/ 66 w 178"/>
                  <a:gd name="T67" fmla="*/ 26 h 350"/>
                  <a:gd name="T68" fmla="*/ 64 w 178"/>
                  <a:gd name="T69" fmla="*/ 26 h 350"/>
                  <a:gd name="T70" fmla="*/ 64 w 178"/>
                  <a:gd name="T71" fmla="*/ 22 h 350"/>
                  <a:gd name="T72" fmla="*/ 66 w 178"/>
                  <a:gd name="T73" fmla="*/ 2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8" h="350">
                    <a:moveTo>
                      <a:pt x="122" y="326"/>
                    </a:moveTo>
                    <a:lnTo>
                      <a:pt x="106" y="310"/>
                    </a:lnTo>
                    <a:lnTo>
                      <a:pt x="106" y="310"/>
                    </a:lnTo>
                    <a:lnTo>
                      <a:pt x="102" y="306"/>
                    </a:lnTo>
                    <a:lnTo>
                      <a:pt x="102" y="306"/>
                    </a:lnTo>
                    <a:lnTo>
                      <a:pt x="104" y="314"/>
                    </a:lnTo>
                    <a:lnTo>
                      <a:pt x="104" y="314"/>
                    </a:lnTo>
                    <a:lnTo>
                      <a:pt x="104" y="320"/>
                    </a:lnTo>
                    <a:lnTo>
                      <a:pt x="100" y="324"/>
                    </a:lnTo>
                    <a:lnTo>
                      <a:pt x="96" y="328"/>
                    </a:lnTo>
                    <a:lnTo>
                      <a:pt x="88" y="330"/>
                    </a:lnTo>
                    <a:lnTo>
                      <a:pt x="88" y="330"/>
                    </a:lnTo>
                    <a:lnTo>
                      <a:pt x="82" y="328"/>
                    </a:lnTo>
                    <a:lnTo>
                      <a:pt x="78" y="324"/>
                    </a:lnTo>
                    <a:lnTo>
                      <a:pt x="74" y="320"/>
                    </a:lnTo>
                    <a:lnTo>
                      <a:pt x="74" y="314"/>
                    </a:lnTo>
                    <a:lnTo>
                      <a:pt x="74" y="314"/>
                    </a:lnTo>
                    <a:lnTo>
                      <a:pt x="74" y="308"/>
                    </a:lnTo>
                    <a:lnTo>
                      <a:pt x="78" y="302"/>
                    </a:lnTo>
                    <a:lnTo>
                      <a:pt x="82" y="300"/>
                    </a:lnTo>
                    <a:lnTo>
                      <a:pt x="88" y="298"/>
                    </a:lnTo>
                    <a:lnTo>
                      <a:pt x="88" y="298"/>
                    </a:lnTo>
                    <a:lnTo>
                      <a:pt x="96" y="300"/>
                    </a:lnTo>
                    <a:lnTo>
                      <a:pt x="102" y="304"/>
                    </a:lnTo>
                    <a:lnTo>
                      <a:pt x="102" y="304"/>
                    </a:lnTo>
                    <a:lnTo>
                      <a:pt x="100" y="302"/>
                    </a:lnTo>
                    <a:lnTo>
                      <a:pt x="100" y="302"/>
                    </a:lnTo>
                    <a:lnTo>
                      <a:pt x="86" y="280"/>
                    </a:lnTo>
                    <a:lnTo>
                      <a:pt x="12" y="280"/>
                    </a:lnTo>
                    <a:lnTo>
                      <a:pt x="12" y="52"/>
                    </a:lnTo>
                    <a:lnTo>
                      <a:pt x="166" y="52"/>
                    </a:lnTo>
                    <a:lnTo>
                      <a:pt x="166" y="104"/>
                    </a:lnTo>
                    <a:lnTo>
                      <a:pt x="166" y="104"/>
                    </a:lnTo>
                    <a:lnTo>
                      <a:pt x="166" y="110"/>
                    </a:lnTo>
                    <a:lnTo>
                      <a:pt x="166" y="128"/>
                    </a:lnTo>
                    <a:lnTo>
                      <a:pt x="166" y="128"/>
                    </a:lnTo>
                    <a:lnTo>
                      <a:pt x="170" y="128"/>
                    </a:lnTo>
                    <a:lnTo>
                      <a:pt x="170" y="128"/>
                    </a:lnTo>
                    <a:lnTo>
                      <a:pt x="178" y="130"/>
                    </a:lnTo>
                    <a:lnTo>
                      <a:pt x="178" y="26"/>
                    </a:lnTo>
                    <a:lnTo>
                      <a:pt x="178" y="26"/>
                    </a:lnTo>
                    <a:lnTo>
                      <a:pt x="176" y="16"/>
                    </a:lnTo>
                    <a:lnTo>
                      <a:pt x="170" y="8"/>
                    </a:lnTo>
                    <a:lnTo>
                      <a:pt x="162" y="2"/>
                    </a:lnTo>
                    <a:lnTo>
                      <a:pt x="150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6" y="2"/>
                    </a:lnTo>
                    <a:lnTo>
                      <a:pt x="8" y="8"/>
                    </a:lnTo>
                    <a:lnTo>
                      <a:pt x="2" y="16"/>
                    </a:lnTo>
                    <a:lnTo>
                      <a:pt x="0" y="26"/>
                    </a:lnTo>
                    <a:lnTo>
                      <a:pt x="0" y="322"/>
                    </a:lnTo>
                    <a:lnTo>
                      <a:pt x="0" y="322"/>
                    </a:lnTo>
                    <a:lnTo>
                      <a:pt x="2" y="332"/>
                    </a:lnTo>
                    <a:lnTo>
                      <a:pt x="8" y="342"/>
                    </a:lnTo>
                    <a:lnTo>
                      <a:pt x="16" y="348"/>
                    </a:lnTo>
                    <a:lnTo>
                      <a:pt x="28" y="350"/>
                    </a:lnTo>
                    <a:lnTo>
                      <a:pt x="122" y="350"/>
                    </a:lnTo>
                    <a:lnTo>
                      <a:pt x="122" y="326"/>
                    </a:lnTo>
                    <a:close/>
                    <a:moveTo>
                      <a:pt x="66" y="20"/>
                    </a:moveTo>
                    <a:lnTo>
                      <a:pt x="112" y="20"/>
                    </a:lnTo>
                    <a:lnTo>
                      <a:pt x="112" y="20"/>
                    </a:lnTo>
                    <a:lnTo>
                      <a:pt x="114" y="20"/>
                    </a:lnTo>
                    <a:lnTo>
                      <a:pt x="114" y="22"/>
                    </a:lnTo>
                    <a:lnTo>
                      <a:pt x="114" y="22"/>
                    </a:lnTo>
                    <a:lnTo>
                      <a:pt x="114" y="26"/>
                    </a:lnTo>
                    <a:lnTo>
                      <a:pt x="112" y="26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4" y="26"/>
                    </a:lnTo>
                    <a:lnTo>
                      <a:pt x="64" y="22"/>
                    </a:lnTo>
                    <a:lnTo>
                      <a:pt x="64" y="22"/>
                    </a:lnTo>
                    <a:lnTo>
                      <a:pt x="64" y="20"/>
                    </a:lnTo>
                    <a:lnTo>
                      <a:pt x="66" y="20"/>
                    </a:lnTo>
                    <a:lnTo>
                      <a:pt x="66" y="20"/>
                    </a:lnTo>
                    <a:close/>
                  </a:path>
                </a:pathLst>
              </a:custGeom>
              <a:solidFill>
                <a:srgbClr val="029B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3" name="Freeform: Shape 29"/>
              <p:cNvSpPr>
                <a:spLocks/>
              </p:cNvSpPr>
              <p:nvPr/>
            </p:nvSpPr>
            <p:spPr bwMode="auto">
              <a:xfrm>
                <a:off x="542925" y="4935538"/>
                <a:ext cx="276225" cy="431800"/>
              </a:xfrm>
              <a:custGeom>
                <a:avLst/>
                <a:gdLst>
                  <a:gd name="T0" fmla="*/ 174 w 174"/>
                  <a:gd name="T1" fmla="*/ 144 h 272"/>
                  <a:gd name="T2" fmla="*/ 174 w 174"/>
                  <a:gd name="T3" fmla="*/ 96 h 272"/>
                  <a:gd name="T4" fmla="*/ 172 w 174"/>
                  <a:gd name="T5" fmla="*/ 90 h 272"/>
                  <a:gd name="T6" fmla="*/ 164 w 174"/>
                  <a:gd name="T7" fmla="*/ 82 h 272"/>
                  <a:gd name="T8" fmla="*/ 160 w 174"/>
                  <a:gd name="T9" fmla="*/ 80 h 272"/>
                  <a:gd name="T10" fmla="*/ 148 w 174"/>
                  <a:gd name="T11" fmla="*/ 84 h 272"/>
                  <a:gd name="T12" fmla="*/ 144 w 174"/>
                  <a:gd name="T13" fmla="*/ 96 h 272"/>
                  <a:gd name="T14" fmla="*/ 144 w 174"/>
                  <a:gd name="T15" fmla="*/ 98 h 272"/>
                  <a:gd name="T16" fmla="*/ 140 w 174"/>
                  <a:gd name="T17" fmla="*/ 76 h 272"/>
                  <a:gd name="T18" fmla="*/ 140 w 174"/>
                  <a:gd name="T19" fmla="*/ 70 h 272"/>
                  <a:gd name="T20" fmla="*/ 132 w 174"/>
                  <a:gd name="T21" fmla="*/ 62 h 272"/>
                  <a:gd name="T22" fmla="*/ 126 w 174"/>
                  <a:gd name="T23" fmla="*/ 60 h 272"/>
                  <a:gd name="T24" fmla="*/ 116 w 174"/>
                  <a:gd name="T25" fmla="*/ 64 h 272"/>
                  <a:gd name="T26" fmla="*/ 112 w 174"/>
                  <a:gd name="T27" fmla="*/ 76 h 272"/>
                  <a:gd name="T28" fmla="*/ 112 w 174"/>
                  <a:gd name="T29" fmla="*/ 88 h 272"/>
                  <a:gd name="T30" fmla="*/ 108 w 174"/>
                  <a:gd name="T31" fmla="*/ 62 h 272"/>
                  <a:gd name="T32" fmla="*/ 106 w 174"/>
                  <a:gd name="T33" fmla="*/ 56 h 272"/>
                  <a:gd name="T34" fmla="*/ 98 w 174"/>
                  <a:gd name="T35" fmla="*/ 50 h 272"/>
                  <a:gd name="T36" fmla="*/ 94 w 174"/>
                  <a:gd name="T37" fmla="*/ 48 h 272"/>
                  <a:gd name="T38" fmla="*/ 82 w 174"/>
                  <a:gd name="T39" fmla="*/ 52 h 272"/>
                  <a:gd name="T40" fmla="*/ 78 w 174"/>
                  <a:gd name="T41" fmla="*/ 62 h 272"/>
                  <a:gd name="T42" fmla="*/ 78 w 174"/>
                  <a:gd name="T43" fmla="*/ 82 h 272"/>
                  <a:gd name="T44" fmla="*/ 74 w 174"/>
                  <a:gd name="T45" fmla="*/ 14 h 272"/>
                  <a:gd name="T46" fmla="*/ 74 w 174"/>
                  <a:gd name="T47" fmla="*/ 8 h 272"/>
                  <a:gd name="T48" fmla="*/ 66 w 174"/>
                  <a:gd name="T49" fmla="*/ 2 h 272"/>
                  <a:gd name="T50" fmla="*/ 60 w 174"/>
                  <a:gd name="T51" fmla="*/ 0 h 272"/>
                  <a:gd name="T52" fmla="*/ 50 w 174"/>
                  <a:gd name="T53" fmla="*/ 4 h 272"/>
                  <a:gd name="T54" fmla="*/ 46 w 174"/>
                  <a:gd name="T55" fmla="*/ 14 h 272"/>
                  <a:gd name="T56" fmla="*/ 46 w 174"/>
                  <a:gd name="T57" fmla="*/ 134 h 272"/>
                  <a:gd name="T58" fmla="*/ 40 w 174"/>
                  <a:gd name="T59" fmla="*/ 112 h 272"/>
                  <a:gd name="T60" fmla="*/ 36 w 174"/>
                  <a:gd name="T61" fmla="*/ 96 h 272"/>
                  <a:gd name="T62" fmla="*/ 20 w 174"/>
                  <a:gd name="T63" fmla="*/ 82 h 272"/>
                  <a:gd name="T64" fmla="*/ 14 w 174"/>
                  <a:gd name="T65" fmla="*/ 80 h 272"/>
                  <a:gd name="T66" fmla="*/ 0 w 174"/>
                  <a:gd name="T67" fmla="*/ 88 h 272"/>
                  <a:gd name="T68" fmla="*/ 0 w 174"/>
                  <a:gd name="T69" fmla="*/ 94 h 272"/>
                  <a:gd name="T70" fmla="*/ 6 w 174"/>
                  <a:gd name="T71" fmla="*/ 112 h 272"/>
                  <a:gd name="T72" fmla="*/ 14 w 174"/>
                  <a:gd name="T73" fmla="*/ 146 h 272"/>
                  <a:gd name="T74" fmla="*/ 16 w 174"/>
                  <a:gd name="T75" fmla="*/ 160 h 272"/>
                  <a:gd name="T76" fmla="*/ 28 w 174"/>
                  <a:gd name="T77" fmla="*/ 186 h 272"/>
                  <a:gd name="T78" fmla="*/ 36 w 174"/>
                  <a:gd name="T79" fmla="*/ 196 h 272"/>
                  <a:gd name="T80" fmla="*/ 62 w 174"/>
                  <a:gd name="T81" fmla="*/ 222 h 272"/>
                  <a:gd name="T82" fmla="*/ 160 w 174"/>
                  <a:gd name="T83" fmla="*/ 272 h 272"/>
                  <a:gd name="T84" fmla="*/ 160 w 174"/>
                  <a:gd name="T85" fmla="*/ 222 h 272"/>
                  <a:gd name="T86" fmla="*/ 168 w 174"/>
                  <a:gd name="T87" fmla="*/ 202 h 272"/>
                  <a:gd name="T88" fmla="*/ 172 w 174"/>
                  <a:gd name="T89" fmla="*/ 182 h 272"/>
                  <a:gd name="T90" fmla="*/ 174 w 174"/>
                  <a:gd name="T91" fmla="*/ 144 h 272"/>
                  <a:gd name="T92" fmla="*/ 174 w 174"/>
                  <a:gd name="T93" fmla="*/ 144 h 272"/>
                  <a:gd name="T94" fmla="*/ 174 w 174"/>
                  <a:gd name="T95" fmla="*/ 144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4" h="272">
                    <a:moveTo>
                      <a:pt x="174" y="144"/>
                    </a:moveTo>
                    <a:lnTo>
                      <a:pt x="174" y="144"/>
                    </a:lnTo>
                    <a:lnTo>
                      <a:pt x="174" y="138"/>
                    </a:lnTo>
                    <a:lnTo>
                      <a:pt x="174" y="96"/>
                    </a:lnTo>
                    <a:lnTo>
                      <a:pt x="174" y="96"/>
                    </a:lnTo>
                    <a:lnTo>
                      <a:pt x="172" y="90"/>
                    </a:lnTo>
                    <a:lnTo>
                      <a:pt x="170" y="84"/>
                    </a:lnTo>
                    <a:lnTo>
                      <a:pt x="164" y="82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4" y="82"/>
                    </a:lnTo>
                    <a:lnTo>
                      <a:pt x="148" y="84"/>
                    </a:lnTo>
                    <a:lnTo>
                      <a:pt x="146" y="90"/>
                    </a:lnTo>
                    <a:lnTo>
                      <a:pt x="144" y="96"/>
                    </a:lnTo>
                    <a:lnTo>
                      <a:pt x="144" y="98"/>
                    </a:lnTo>
                    <a:lnTo>
                      <a:pt x="144" y="98"/>
                    </a:lnTo>
                    <a:lnTo>
                      <a:pt x="140" y="98"/>
                    </a:lnTo>
                    <a:lnTo>
                      <a:pt x="140" y="76"/>
                    </a:lnTo>
                    <a:lnTo>
                      <a:pt x="140" y="76"/>
                    </a:lnTo>
                    <a:lnTo>
                      <a:pt x="140" y="70"/>
                    </a:lnTo>
                    <a:lnTo>
                      <a:pt x="136" y="64"/>
                    </a:lnTo>
                    <a:lnTo>
                      <a:pt x="132" y="62"/>
                    </a:lnTo>
                    <a:lnTo>
                      <a:pt x="126" y="60"/>
                    </a:lnTo>
                    <a:lnTo>
                      <a:pt x="126" y="60"/>
                    </a:lnTo>
                    <a:lnTo>
                      <a:pt x="120" y="62"/>
                    </a:lnTo>
                    <a:lnTo>
                      <a:pt x="116" y="64"/>
                    </a:lnTo>
                    <a:lnTo>
                      <a:pt x="112" y="70"/>
                    </a:lnTo>
                    <a:lnTo>
                      <a:pt x="112" y="76"/>
                    </a:lnTo>
                    <a:lnTo>
                      <a:pt x="112" y="88"/>
                    </a:lnTo>
                    <a:lnTo>
                      <a:pt x="112" y="88"/>
                    </a:lnTo>
                    <a:lnTo>
                      <a:pt x="108" y="86"/>
                    </a:lnTo>
                    <a:lnTo>
                      <a:pt x="108" y="62"/>
                    </a:lnTo>
                    <a:lnTo>
                      <a:pt x="108" y="62"/>
                    </a:lnTo>
                    <a:lnTo>
                      <a:pt x="106" y="56"/>
                    </a:lnTo>
                    <a:lnTo>
                      <a:pt x="104" y="52"/>
                    </a:lnTo>
                    <a:lnTo>
                      <a:pt x="98" y="50"/>
                    </a:lnTo>
                    <a:lnTo>
                      <a:pt x="94" y="48"/>
                    </a:lnTo>
                    <a:lnTo>
                      <a:pt x="94" y="48"/>
                    </a:lnTo>
                    <a:lnTo>
                      <a:pt x="88" y="50"/>
                    </a:lnTo>
                    <a:lnTo>
                      <a:pt x="82" y="52"/>
                    </a:lnTo>
                    <a:lnTo>
                      <a:pt x="80" y="56"/>
                    </a:lnTo>
                    <a:lnTo>
                      <a:pt x="78" y="62"/>
                    </a:lnTo>
                    <a:lnTo>
                      <a:pt x="78" y="82"/>
                    </a:lnTo>
                    <a:lnTo>
                      <a:pt x="78" y="82"/>
                    </a:lnTo>
                    <a:lnTo>
                      <a:pt x="74" y="82"/>
                    </a:lnTo>
                    <a:lnTo>
                      <a:pt x="74" y="14"/>
                    </a:lnTo>
                    <a:lnTo>
                      <a:pt x="74" y="14"/>
                    </a:lnTo>
                    <a:lnTo>
                      <a:pt x="74" y="8"/>
                    </a:lnTo>
                    <a:lnTo>
                      <a:pt x="70" y="4"/>
                    </a:lnTo>
                    <a:lnTo>
                      <a:pt x="66" y="2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54" y="2"/>
                    </a:lnTo>
                    <a:lnTo>
                      <a:pt x="50" y="4"/>
                    </a:lnTo>
                    <a:lnTo>
                      <a:pt x="46" y="8"/>
                    </a:lnTo>
                    <a:lnTo>
                      <a:pt x="46" y="14"/>
                    </a:lnTo>
                    <a:lnTo>
                      <a:pt x="46" y="134"/>
                    </a:lnTo>
                    <a:lnTo>
                      <a:pt x="46" y="134"/>
                    </a:lnTo>
                    <a:lnTo>
                      <a:pt x="42" y="124"/>
                    </a:lnTo>
                    <a:lnTo>
                      <a:pt x="40" y="112"/>
                    </a:lnTo>
                    <a:lnTo>
                      <a:pt x="40" y="112"/>
                    </a:lnTo>
                    <a:lnTo>
                      <a:pt x="36" y="96"/>
                    </a:lnTo>
                    <a:lnTo>
                      <a:pt x="28" y="86"/>
                    </a:lnTo>
                    <a:lnTo>
                      <a:pt x="20" y="82"/>
                    </a:lnTo>
                    <a:lnTo>
                      <a:pt x="14" y="80"/>
                    </a:lnTo>
                    <a:lnTo>
                      <a:pt x="14" y="80"/>
                    </a:lnTo>
                    <a:lnTo>
                      <a:pt x="4" y="84"/>
                    </a:lnTo>
                    <a:lnTo>
                      <a:pt x="0" y="88"/>
                    </a:lnTo>
                    <a:lnTo>
                      <a:pt x="0" y="92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6" y="112"/>
                    </a:lnTo>
                    <a:lnTo>
                      <a:pt x="10" y="128"/>
                    </a:lnTo>
                    <a:lnTo>
                      <a:pt x="14" y="146"/>
                    </a:lnTo>
                    <a:lnTo>
                      <a:pt x="14" y="146"/>
                    </a:lnTo>
                    <a:lnTo>
                      <a:pt x="16" y="160"/>
                    </a:lnTo>
                    <a:lnTo>
                      <a:pt x="20" y="174"/>
                    </a:lnTo>
                    <a:lnTo>
                      <a:pt x="28" y="186"/>
                    </a:lnTo>
                    <a:lnTo>
                      <a:pt x="36" y="196"/>
                    </a:lnTo>
                    <a:lnTo>
                      <a:pt x="36" y="196"/>
                    </a:lnTo>
                    <a:lnTo>
                      <a:pt x="40" y="202"/>
                    </a:lnTo>
                    <a:lnTo>
                      <a:pt x="62" y="222"/>
                    </a:lnTo>
                    <a:lnTo>
                      <a:pt x="62" y="272"/>
                    </a:lnTo>
                    <a:lnTo>
                      <a:pt x="160" y="272"/>
                    </a:lnTo>
                    <a:lnTo>
                      <a:pt x="160" y="222"/>
                    </a:lnTo>
                    <a:lnTo>
                      <a:pt x="160" y="222"/>
                    </a:lnTo>
                    <a:lnTo>
                      <a:pt x="164" y="212"/>
                    </a:lnTo>
                    <a:lnTo>
                      <a:pt x="168" y="202"/>
                    </a:lnTo>
                    <a:lnTo>
                      <a:pt x="172" y="192"/>
                    </a:lnTo>
                    <a:lnTo>
                      <a:pt x="172" y="182"/>
                    </a:lnTo>
                    <a:lnTo>
                      <a:pt x="172" y="182"/>
                    </a:lnTo>
                    <a:lnTo>
                      <a:pt x="174" y="144"/>
                    </a:lnTo>
                    <a:lnTo>
                      <a:pt x="174" y="144"/>
                    </a:lnTo>
                    <a:lnTo>
                      <a:pt x="174" y="144"/>
                    </a:lnTo>
                    <a:lnTo>
                      <a:pt x="174" y="144"/>
                    </a:lnTo>
                    <a:lnTo>
                      <a:pt x="174" y="144"/>
                    </a:lnTo>
                    <a:lnTo>
                      <a:pt x="174" y="144"/>
                    </a:lnTo>
                    <a:close/>
                  </a:path>
                </a:pathLst>
              </a:custGeom>
              <a:solidFill>
                <a:srgbClr val="029B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" name="Group 33"/>
          <p:cNvGrpSpPr/>
          <p:nvPr/>
        </p:nvGrpSpPr>
        <p:grpSpPr>
          <a:xfrm>
            <a:off x="4897292" y="2520686"/>
            <a:ext cx="2596865" cy="770884"/>
            <a:chOff x="6893593" y="3376798"/>
            <a:chExt cx="3462486" cy="1027845"/>
          </a:xfrm>
        </p:grpSpPr>
        <p:sp>
          <p:nvSpPr>
            <p:cNvPr id="23" name="TextBox 30"/>
            <p:cNvSpPr txBox="1"/>
            <p:nvPr/>
          </p:nvSpPr>
          <p:spPr>
            <a:xfrm>
              <a:off x="6893593" y="3376798"/>
              <a:ext cx="3462486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20000"/>
            </a:bodyPr>
            <a:lstStyle/>
            <a:p>
              <a:pPr algn="ctr"/>
              <a:r>
                <a:rPr lang="zh-CN" altLang="en-US" sz="1600" b="1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4" name="Rectangle 32"/>
            <p:cNvSpPr/>
            <p:nvPr/>
          </p:nvSpPr>
          <p:spPr>
            <a:xfrm>
              <a:off x="6893593" y="3623019"/>
              <a:ext cx="3462486" cy="781624"/>
            </a:xfrm>
            <a:prstGeom prst="rect">
              <a:avLst/>
            </a:prstGeom>
          </p:spPr>
          <p:txBody>
            <a:bodyPr wrap="square" lIns="0" tIns="0" rIns="0" bIns="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200">
                  <a:cs typeface="+mn-ea"/>
                  <a:sym typeface="+mn-lt"/>
                </a:rPr>
              </a:br>
              <a:r>
                <a:rPr lang="zh-CN" altLang="en-US" sz="1200">
                  <a:cs typeface="+mn-ea"/>
                  <a:sym typeface="+mn-lt"/>
                </a:rPr>
                <a:t>（建议使用主题字体）</a:t>
              </a:r>
            </a:p>
          </p:txBody>
        </p:sp>
      </p:grpSp>
      <p:grpSp>
        <p:nvGrpSpPr>
          <p:cNvPr id="11" name="Group 35"/>
          <p:cNvGrpSpPr/>
          <p:nvPr/>
        </p:nvGrpSpPr>
        <p:grpSpPr>
          <a:xfrm>
            <a:off x="539750" y="2270426"/>
            <a:ext cx="1625342" cy="450123"/>
            <a:chOff x="719667" y="3027234"/>
            <a:chExt cx="2167122" cy="600164"/>
          </a:xfrm>
        </p:grpSpPr>
        <p:sp>
          <p:nvSpPr>
            <p:cNvPr id="21" name="TextBox 12"/>
            <p:cNvSpPr txBox="1"/>
            <p:nvPr/>
          </p:nvSpPr>
          <p:spPr>
            <a:xfrm>
              <a:off x="719667" y="3027234"/>
              <a:ext cx="2167122" cy="184666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92500" lnSpcReduction="20000"/>
            </a:bodyPr>
            <a:lstStyle/>
            <a:p>
              <a:pPr algn="r"/>
              <a:r>
                <a:rPr lang="zh-CN" altLang="en-US" sz="1200" b="1" dirty="0">
                  <a:solidFill>
                    <a:srgbClr val="595959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2" name="Rectangle 34"/>
            <p:cNvSpPr/>
            <p:nvPr/>
          </p:nvSpPr>
          <p:spPr>
            <a:xfrm>
              <a:off x="719667" y="3211900"/>
              <a:ext cx="2167122" cy="415498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 fontScale="77500" lnSpcReduction="2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</a:p>
          </p:txBody>
        </p:sp>
      </p:grpSp>
      <p:grpSp>
        <p:nvGrpSpPr>
          <p:cNvPr id="12" name="Group 36"/>
          <p:cNvGrpSpPr/>
          <p:nvPr/>
        </p:nvGrpSpPr>
        <p:grpSpPr>
          <a:xfrm>
            <a:off x="1344184" y="2956864"/>
            <a:ext cx="1625342" cy="450123"/>
            <a:chOff x="719667" y="3027234"/>
            <a:chExt cx="2167122" cy="600164"/>
          </a:xfrm>
        </p:grpSpPr>
        <p:sp>
          <p:nvSpPr>
            <p:cNvPr id="19" name="TextBox 37"/>
            <p:cNvSpPr txBox="1"/>
            <p:nvPr/>
          </p:nvSpPr>
          <p:spPr>
            <a:xfrm>
              <a:off x="719667" y="3027234"/>
              <a:ext cx="2167122" cy="184666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92500" lnSpcReduction="20000"/>
            </a:bodyPr>
            <a:lstStyle/>
            <a:p>
              <a:pPr algn="r"/>
              <a:r>
                <a:rPr lang="zh-CN" altLang="en-US" sz="1200" b="1" dirty="0">
                  <a:solidFill>
                    <a:srgbClr val="595959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0" name="Rectangle 38"/>
            <p:cNvSpPr/>
            <p:nvPr/>
          </p:nvSpPr>
          <p:spPr>
            <a:xfrm>
              <a:off x="719667" y="3211900"/>
              <a:ext cx="2167122" cy="415498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 fontScale="77500" lnSpcReduction="2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</a:p>
          </p:txBody>
        </p:sp>
      </p:grpSp>
      <p:grpSp>
        <p:nvGrpSpPr>
          <p:cNvPr id="13" name="Group 39"/>
          <p:cNvGrpSpPr/>
          <p:nvPr/>
        </p:nvGrpSpPr>
        <p:grpSpPr>
          <a:xfrm>
            <a:off x="2161580" y="3555855"/>
            <a:ext cx="1625342" cy="450123"/>
            <a:chOff x="719667" y="3027234"/>
            <a:chExt cx="2167122" cy="600164"/>
          </a:xfrm>
        </p:grpSpPr>
        <p:sp>
          <p:nvSpPr>
            <p:cNvPr id="17" name="TextBox 40"/>
            <p:cNvSpPr txBox="1"/>
            <p:nvPr/>
          </p:nvSpPr>
          <p:spPr>
            <a:xfrm>
              <a:off x="719667" y="3027234"/>
              <a:ext cx="2167122" cy="184666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92500" lnSpcReduction="20000"/>
            </a:bodyPr>
            <a:lstStyle/>
            <a:p>
              <a:pPr algn="r"/>
              <a:r>
                <a:rPr lang="zh-CN" altLang="en-US" sz="1200" b="1" dirty="0">
                  <a:solidFill>
                    <a:srgbClr val="595959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8" name="Rectangle 41"/>
            <p:cNvSpPr/>
            <p:nvPr/>
          </p:nvSpPr>
          <p:spPr>
            <a:xfrm>
              <a:off x="719667" y="3211900"/>
              <a:ext cx="2167122" cy="415498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 fontScale="77500" lnSpcReduction="2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</a:p>
          </p:txBody>
        </p:sp>
      </p:grpSp>
      <p:grpSp>
        <p:nvGrpSpPr>
          <p:cNvPr id="14" name="Group 42"/>
          <p:cNvGrpSpPr/>
          <p:nvPr/>
        </p:nvGrpSpPr>
        <p:grpSpPr>
          <a:xfrm>
            <a:off x="2970454" y="4089131"/>
            <a:ext cx="1625342" cy="450123"/>
            <a:chOff x="719667" y="3027234"/>
            <a:chExt cx="2167122" cy="600164"/>
          </a:xfrm>
        </p:grpSpPr>
        <p:sp>
          <p:nvSpPr>
            <p:cNvPr id="15" name="TextBox 43"/>
            <p:cNvSpPr txBox="1"/>
            <p:nvPr/>
          </p:nvSpPr>
          <p:spPr>
            <a:xfrm>
              <a:off x="719667" y="3027234"/>
              <a:ext cx="2167122" cy="184666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92500" lnSpcReduction="20000"/>
            </a:bodyPr>
            <a:lstStyle/>
            <a:p>
              <a:pPr algn="r"/>
              <a:r>
                <a:rPr lang="zh-CN" altLang="en-US" sz="1200" b="1" dirty="0">
                  <a:solidFill>
                    <a:srgbClr val="595959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6" name="Rectangle 44"/>
            <p:cNvSpPr/>
            <p:nvPr/>
          </p:nvSpPr>
          <p:spPr>
            <a:xfrm>
              <a:off x="719667" y="3211900"/>
              <a:ext cx="2167122" cy="415498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 fontScale="77500" lnSpcReduction="2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</a:p>
          </p:txBody>
        </p:sp>
      </p:grpSp>
      <p:sp>
        <p:nvSpPr>
          <p:cNvPr id="43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26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283268" y="1852689"/>
            <a:ext cx="2817124" cy="76944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spc="300" dirty="0">
                <a:cs typeface="+mn-ea"/>
                <a:sym typeface="+mn-lt"/>
              </a:rPr>
              <a:t>谢谢欣赏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D2A87A4E-A03B-4B71-8E25-0C52178AC160}"/>
              </a:ext>
            </a:extLst>
          </p:cNvPr>
          <p:cNvSpPr/>
          <p:nvPr/>
        </p:nvSpPr>
        <p:spPr>
          <a:xfrm>
            <a:off x="-2086245" y="-3336552"/>
            <a:ext cx="5249197" cy="5249197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C17A9E06-FE8E-45BA-8AB6-B51BDC4E4A04}"/>
              </a:ext>
            </a:extLst>
          </p:cNvPr>
          <p:cNvSpPr/>
          <p:nvPr/>
        </p:nvSpPr>
        <p:spPr>
          <a:xfrm>
            <a:off x="-2678006" y="-559426"/>
            <a:ext cx="6504158" cy="6504158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19EC590E-43F1-48E2-9461-EFDECC82E8A7}"/>
              </a:ext>
            </a:extLst>
          </p:cNvPr>
          <p:cNvSpPr/>
          <p:nvPr/>
        </p:nvSpPr>
        <p:spPr>
          <a:xfrm>
            <a:off x="-2375203" y="1469295"/>
            <a:ext cx="5249197" cy="5249197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DE58D902-9FBD-4B3A-BD44-7E38EB532E69}"/>
              </a:ext>
            </a:extLst>
          </p:cNvPr>
          <p:cNvSpPr/>
          <p:nvPr/>
        </p:nvSpPr>
        <p:spPr>
          <a:xfrm>
            <a:off x="-1518640" y="-1384529"/>
            <a:ext cx="5286471" cy="5249197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B6F97B82-B504-47CF-B415-C6055EC238B6}"/>
              </a:ext>
            </a:extLst>
          </p:cNvPr>
          <p:cNvGrpSpPr/>
          <p:nvPr/>
        </p:nvGrpSpPr>
        <p:grpSpPr>
          <a:xfrm>
            <a:off x="3410283" y="1367069"/>
            <a:ext cx="741472" cy="741472"/>
            <a:chOff x="3059832" y="3339719"/>
            <a:chExt cx="3607562" cy="3607562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0B763801-B22B-4C50-BA1A-7435B724869A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xmlns="" id="{7B38859E-4B8A-413C-AD57-C71F1AACBDB0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69">
                <a:extLst>
                  <a:ext uri="{FF2B5EF4-FFF2-40B4-BE49-F238E27FC236}">
                    <a16:creationId xmlns:a16="http://schemas.microsoft.com/office/drawing/2014/main" xmlns="" id="{32421812-37B1-40C7-AEC1-7D07917BE63D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xmlns="" id="{E05F8741-E7EF-4C39-9144-0F37CE0575FF}"/>
                  </a:ext>
                </a:extLst>
              </p:cNvPr>
              <p:cNvSpPr/>
              <p:nvPr/>
            </p:nvSpPr>
            <p:spPr>
              <a:xfrm>
                <a:off x="392114" y="760414"/>
                <a:ext cx="3825871" cy="382587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211798A8-9B64-4224-8EE3-B80811202D16}"/>
              </a:ext>
            </a:extLst>
          </p:cNvPr>
          <p:cNvGrpSpPr/>
          <p:nvPr/>
        </p:nvGrpSpPr>
        <p:grpSpPr>
          <a:xfrm>
            <a:off x="601676" y="599024"/>
            <a:ext cx="2507330" cy="2507330"/>
            <a:chOff x="537232" y="2069509"/>
            <a:chExt cx="2507330" cy="250733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AB693311-76E2-4F06-993A-FE443257D758}"/>
                </a:ext>
              </a:extLst>
            </p:cNvPr>
            <p:cNvSpPr/>
            <p:nvPr/>
          </p:nvSpPr>
          <p:spPr>
            <a:xfrm>
              <a:off x="537232" y="2069509"/>
              <a:ext cx="2507330" cy="250733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xmlns="" id="{26C33337-B7DB-4186-9E54-78BA6CFD91BF}"/>
                </a:ext>
              </a:extLst>
            </p:cNvPr>
            <p:cNvGrpSpPr/>
            <p:nvPr/>
          </p:nvGrpSpPr>
          <p:grpSpPr>
            <a:xfrm>
              <a:off x="612550" y="2144827"/>
              <a:ext cx="2356696" cy="235669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3" name="同心圆 90">
                <a:extLst>
                  <a:ext uri="{FF2B5EF4-FFF2-40B4-BE49-F238E27FC236}">
                    <a16:creationId xmlns:a16="http://schemas.microsoft.com/office/drawing/2014/main" xmlns="" id="{0F9B5A43-E993-4A61-9EEB-96A75898C2A2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xmlns="" id="{D01C3AC8-D994-476E-AEF4-3F1A1D84F620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BF1D4E83-26C6-4DCD-96F8-3368960375F0}"/>
              </a:ext>
            </a:extLst>
          </p:cNvPr>
          <p:cNvGrpSpPr/>
          <p:nvPr/>
        </p:nvGrpSpPr>
        <p:grpSpPr>
          <a:xfrm>
            <a:off x="2485330" y="2998704"/>
            <a:ext cx="616395" cy="616395"/>
            <a:chOff x="3059832" y="3339719"/>
            <a:chExt cx="3607562" cy="360756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9CB10ECB-B7F6-4797-B5AD-C2A657BD39C5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xmlns="" id="{BD26E96E-AA5E-4E57-82A3-0731BE812B03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35">
                <a:extLst>
                  <a:ext uri="{FF2B5EF4-FFF2-40B4-BE49-F238E27FC236}">
                    <a16:creationId xmlns:a16="http://schemas.microsoft.com/office/drawing/2014/main" xmlns="" id="{2DD3306C-874A-4D26-A5AB-B215E1418A21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xmlns="" id="{23BABDF3-34F9-49D3-B415-096AC4747620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6D7EECDA-1904-46A5-8CC6-D9E43F1A0752}"/>
              </a:ext>
            </a:extLst>
          </p:cNvPr>
          <p:cNvGrpSpPr/>
          <p:nvPr/>
        </p:nvGrpSpPr>
        <p:grpSpPr>
          <a:xfrm>
            <a:off x="244442" y="2779416"/>
            <a:ext cx="400371" cy="400371"/>
            <a:chOff x="3059832" y="3339719"/>
            <a:chExt cx="3607562" cy="3607562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D0D41B0F-0626-4513-AE90-58DAE448CF13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xmlns="" id="{ECB316E0-7732-4F6C-BB70-B1B17BCC1175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41">
                <a:extLst>
                  <a:ext uri="{FF2B5EF4-FFF2-40B4-BE49-F238E27FC236}">
                    <a16:creationId xmlns:a16="http://schemas.microsoft.com/office/drawing/2014/main" xmlns="" id="{076596DE-5E5F-4DE5-88E1-76069EDAE629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xmlns="" id="{DA0A421B-98FC-4F71-A8E4-B7335BB0F69E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40A637FA-8DEF-40A3-9B47-51F90386265D}"/>
              </a:ext>
            </a:extLst>
          </p:cNvPr>
          <p:cNvGrpSpPr/>
          <p:nvPr/>
        </p:nvGrpSpPr>
        <p:grpSpPr>
          <a:xfrm>
            <a:off x="2340393" y="4622939"/>
            <a:ext cx="740681" cy="740681"/>
            <a:chOff x="3059832" y="3339719"/>
            <a:chExt cx="3607562" cy="3607562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7976DEA1-484D-43AC-BDD2-5573E83A6FF8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xmlns="" id="{CF0AC6AE-5A37-4F0F-B7A8-46597F12D413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46">
                <a:extLst>
                  <a:ext uri="{FF2B5EF4-FFF2-40B4-BE49-F238E27FC236}">
                    <a16:creationId xmlns:a16="http://schemas.microsoft.com/office/drawing/2014/main" xmlns="" id="{ECAA84EA-4E9A-4CD0-85C0-2A69D7B4E131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xmlns="" id="{A2BF4FC0-E3C3-4389-AAFB-0BCB95EA46B9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BAAF1E86-39CE-4BC1-B060-783B68E9BCB2}"/>
              </a:ext>
            </a:extLst>
          </p:cNvPr>
          <p:cNvGrpSpPr/>
          <p:nvPr/>
        </p:nvGrpSpPr>
        <p:grpSpPr>
          <a:xfrm>
            <a:off x="1403648" y="3279090"/>
            <a:ext cx="292233" cy="292233"/>
            <a:chOff x="3059832" y="3339719"/>
            <a:chExt cx="3607562" cy="3607562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127569EB-D613-4092-AD7A-B2F77CEDA639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xmlns="" id="{9AF350BF-EE59-4765-923D-B18FB1628D74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3" name="同心圆 51">
                <a:extLst>
                  <a:ext uri="{FF2B5EF4-FFF2-40B4-BE49-F238E27FC236}">
                    <a16:creationId xmlns:a16="http://schemas.microsoft.com/office/drawing/2014/main" xmlns="" id="{DBBC197F-CA51-42E6-BC48-E00DC96A2DC2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xmlns="" id="{142AF5B9-4C26-4620-9A32-BB43C4C9C11F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20F27FFD-CB28-4A0A-8907-D3F7A1B293BD}"/>
              </a:ext>
            </a:extLst>
          </p:cNvPr>
          <p:cNvGrpSpPr/>
          <p:nvPr/>
        </p:nvGrpSpPr>
        <p:grpSpPr>
          <a:xfrm>
            <a:off x="2735264" y="3995970"/>
            <a:ext cx="277459" cy="277459"/>
            <a:chOff x="3059832" y="3339719"/>
            <a:chExt cx="3607562" cy="3607562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2F9BB1E9-C8F3-41B3-9629-36E92DECB48E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xmlns="" id="{66B8E999-9361-44B5-BD2F-D396FEBFEAC4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8" name="同心圆 56">
                <a:extLst>
                  <a:ext uri="{FF2B5EF4-FFF2-40B4-BE49-F238E27FC236}">
                    <a16:creationId xmlns:a16="http://schemas.microsoft.com/office/drawing/2014/main" xmlns="" id="{944C394B-A29F-4952-A202-7AAB9F1888D3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xmlns="" id="{59CE37D7-C9C2-42A4-991E-2FBDAFD36F83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xmlns="" id="{E6376F42-1313-48D5-8DDE-1161A527992A}"/>
              </a:ext>
            </a:extLst>
          </p:cNvPr>
          <p:cNvGrpSpPr/>
          <p:nvPr/>
        </p:nvGrpSpPr>
        <p:grpSpPr>
          <a:xfrm>
            <a:off x="925416" y="4659982"/>
            <a:ext cx="190200" cy="190200"/>
            <a:chOff x="3059832" y="3339719"/>
            <a:chExt cx="3607562" cy="3607562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7206A4E4-3FB0-49F5-B537-BA673D1330B7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xmlns="" id="{FAF0C098-0739-45D0-9F50-B9E09C8C3D5A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3" name="同心圆 61">
                <a:extLst>
                  <a:ext uri="{FF2B5EF4-FFF2-40B4-BE49-F238E27FC236}">
                    <a16:creationId xmlns:a16="http://schemas.microsoft.com/office/drawing/2014/main" xmlns="" id="{C7CF256B-FD29-4180-8979-26232F394CBC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xmlns="" id="{D176A61C-9CE5-4827-8D2B-FAC29F327B4B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30223A76-2DE6-4CE7-84D4-CA31E7DFACAB}"/>
              </a:ext>
            </a:extLst>
          </p:cNvPr>
          <p:cNvGrpSpPr/>
          <p:nvPr/>
        </p:nvGrpSpPr>
        <p:grpSpPr>
          <a:xfrm>
            <a:off x="417798" y="556129"/>
            <a:ext cx="324557" cy="324557"/>
            <a:chOff x="3059832" y="3339719"/>
            <a:chExt cx="3607562" cy="3607562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7E068301-87AD-4BCC-BFCF-25F43207B2BA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xmlns="" id="{0D08C267-E5F8-452E-9078-E5BAABE26B68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8" name="同心圆 74">
                <a:extLst>
                  <a:ext uri="{FF2B5EF4-FFF2-40B4-BE49-F238E27FC236}">
                    <a16:creationId xmlns:a16="http://schemas.microsoft.com/office/drawing/2014/main" xmlns="" id="{B238D495-7DDB-4B23-B828-4A35B9548BAB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xmlns="" id="{7B7C811E-E9C2-4ECB-BA18-7033258DB7D7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="" id="{FEC93144-7B70-4EA1-A1C3-FA534C010A75}"/>
              </a:ext>
            </a:extLst>
          </p:cNvPr>
          <p:cNvGrpSpPr/>
          <p:nvPr/>
        </p:nvGrpSpPr>
        <p:grpSpPr>
          <a:xfrm>
            <a:off x="2749743" y="244119"/>
            <a:ext cx="324557" cy="324557"/>
            <a:chOff x="3059832" y="3339719"/>
            <a:chExt cx="3607562" cy="3607562"/>
          </a:xfrm>
          <a:solidFill>
            <a:srgbClr val="0198A8"/>
          </a:solidFill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BAAA2973-60D5-499A-9B6F-D3B0F0B88ED4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xmlns="" id="{1D887F14-9BEE-441A-A412-60F95900E199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grpFill/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3" name="同心圆 82">
                <a:extLst>
                  <a:ext uri="{FF2B5EF4-FFF2-40B4-BE49-F238E27FC236}">
                    <a16:creationId xmlns:a16="http://schemas.microsoft.com/office/drawing/2014/main" xmlns="" id="{E9E2FD1E-AF06-428D-923C-6337029121E9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xmlns="" id="{85D1D177-D3F2-4D29-B8E3-3E9421553F52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65" name="椭圆 64">
            <a:extLst>
              <a:ext uri="{FF2B5EF4-FFF2-40B4-BE49-F238E27FC236}">
                <a16:creationId xmlns:a16="http://schemas.microsoft.com/office/drawing/2014/main" xmlns="" id="{9099DF0F-7915-459F-8B7F-CE1B7F609116}"/>
              </a:ext>
            </a:extLst>
          </p:cNvPr>
          <p:cNvSpPr/>
          <p:nvPr/>
        </p:nvSpPr>
        <p:spPr>
          <a:xfrm>
            <a:off x="841732" y="842574"/>
            <a:ext cx="2038920" cy="203892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2843808" y="2188552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rgbClr val="778495"/>
                </a:solidFill>
                <a:cs typeface="+mn-ea"/>
                <a:sym typeface="+mn-lt"/>
              </a:rPr>
              <a:t>年度工作概述</a:t>
            </a:r>
            <a:endParaRPr lang="en-GB" altLang="zh-CN" sz="4400" dirty="0">
              <a:solidFill>
                <a:srgbClr val="778495"/>
              </a:solidFill>
              <a:cs typeface="+mn-ea"/>
              <a:sym typeface="+mn-lt"/>
            </a:endParaRPr>
          </a:p>
        </p:txBody>
      </p:sp>
      <p:sp>
        <p:nvSpPr>
          <p:cNvPr id="8" name="TextBox 49"/>
          <p:cNvSpPr txBox="1"/>
          <p:nvPr/>
        </p:nvSpPr>
        <p:spPr>
          <a:xfrm>
            <a:off x="3664070" y="2952695"/>
            <a:ext cx="27801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800" dirty="0">
                <a:solidFill>
                  <a:srgbClr val="778495"/>
                </a:solidFill>
                <a:cs typeface="+mn-ea"/>
                <a:sym typeface="+mn-lt"/>
              </a:rPr>
              <a:t>请替换文字内容，点击添加相关标题文字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FE47F893-F35C-4A1E-8AE8-BB898CD35DD9}"/>
              </a:ext>
            </a:extLst>
          </p:cNvPr>
          <p:cNvGrpSpPr/>
          <p:nvPr/>
        </p:nvGrpSpPr>
        <p:grpSpPr>
          <a:xfrm>
            <a:off x="4079394" y="987574"/>
            <a:ext cx="944424" cy="944424"/>
            <a:chOff x="4079394" y="987574"/>
            <a:chExt cx="944424" cy="944424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00E8AAEF-B810-41B3-93EF-2BBCE4705653}"/>
                </a:ext>
              </a:extLst>
            </p:cNvPr>
            <p:cNvGrpSpPr/>
            <p:nvPr/>
          </p:nvGrpSpPr>
          <p:grpSpPr>
            <a:xfrm>
              <a:off x="4079394" y="987574"/>
              <a:ext cx="944424" cy="944424"/>
              <a:chOff x="3059832" y="3339719"/>
              <a:chExt cx="3607562" cy="3607562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xmlns="" id="{35527AE3-9EDF-461C-93F8-C83EC6336DE6}"/>
                  </a:ext>
                </a:extLst>
              </p:cNvPr>
              <p:cNvSpPr/>
              <p:nvPr/>
            </p:nvSpPr>
            <p:spPr>
              <a:xfrm>
                <a:off x="3059832" y="3339719"/>
                <a:ext cx="3607562" cy="3607562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xmlns="" id="{C113A9D8-0D23-4CC1-A792-CF994A92EABB}"/>
                  </a:ext>
                </a:extLst>
              </p:cNvPr>
              <p:cNvGrpSpPr/>
              <p:nvPr/>
            </p:nvGrpSpPr>
            <p:grpSpPr>
              <a:xfrm>
                <a:off x="3168200" y="3448087"/>
                <a:ext cx="3390828" cy="3390828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17" name="同心圆 69">
                  <a:extLst>
                    <a:ext uri="{FF2B5EF4-FFF2-40B4-BE49-F238E27FC236}">
                      <a16:creationId xmlns:a16="http://schemas.microsoft.com/office/drawing/2014/main" xmlns="" id="{38F1A64D-F47F-4FE2-B96C-EE63643518ED}"/>
                    </a:ext>
                  </a:extLst>
                </p:cNvPr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C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xmlns="" id="{883F003D-8826-485E-A672-5376D3AC33C4}"/>
                    </a:ext>
                  </a:extLst>
                </p:cNvPr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C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xmlns="" id="{990FECF3-3DC7-4868-9036-BF4FAEC39A49}"/>
                </a:ext>
              </a:extLst>
            </p:cNvPr>
            <p:cNvSpPr txBox="1"/>
            <p:nvPr/>
          </p:nvSpPr>
          <p:spPr>
            <a:xfrm>
              <a:off x="4245847" y="1251405"/>
              <a:ext cx="491962" cy="530915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rgbClr val="029BA8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D402023C-CC2F-4586-83A0-ABFF7E3466B4}"/>
              </a:ext>
            </a:extLst>
          </p:cNvPr>
          <p:cNvGrpSpPr/>
          <p:nvPr/>
        </p:nvGrpSpPr>
        <p:grpSpPr>
          <a:xfrm>
            <a:off x="6262119" y="3766119"/>
            <a:ext cx="2449947" cy="1110678"/>
            <a:chOff x="-7671361" y="446837"/>
            <a:chExt cx="14338755" cy="650044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xmlns="" id="{7804D377-F8F0-4A91-8E73-2E99ECC8C3A8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xmlns="" id="{30EC3874-DAE4-48FD-BD16-E4612594CBD8}"/>
                </a:ext>
              </a:extLst>
            </p:cNvPr>
            <p:cNvGrpSpPr/>
            <p:nvPr/>
          </p:nvGrpSpPr>
          <p:grpSpPr>
            <a:xfrm>
              <a:off x="-7671361" y="446837"/>
              <a:ext cx="14230389" cy="6392078"/>
              <a:chOff x="-12483718" y="-2867776"/>
              <a:chExt cx="16789018" cy="7541376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9" name="同心圆 35">
                <a:extLst>
                  <a:ext uri="{FF2B5EF4-FFF2-40B4-BE49-F238E27FC236}">
                    <a16:creationId xmlns:a16="http://schemas.microsoft.com/office/drawing/2014/main" xmlns="" id="{A489E06B-26A7-456C-973D-38A4F7D25B45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xmlns="" id="{A7F37232-F548-41BB-B79A-71DE5C3408EB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xmlns="" id="{85889B55-709A-42A0-A2E3-E94ECE4C655C}"/>
                  </a:ext>
                </a:extLst>
              </p:cNvPr>
              <p:cNvSpPr/>
              <p:nvPr/>
            </p:nvSpPr>
            <p:spPr>
              <a:xfrm>
                <a:off x="-12483718" y="-2867776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63CF6A16-818F-4470-98FF-0DC89660E228}"/>
              </a:ext>
            </a:extLst>
          </p:cNvPr>
          <p:cNvGrpSpPr/>
          <p:nvPr/>
        </p:nvGrpSpPr>
        <p:grpSpPr>
          <a:xfrm>
            <a:off x="7418081" y="4056183"/>
            <a:ext cx="292233" cy="292233"/>
            <a:chOff x="3059832" y="3339719"/>
            <a:chExt cx="3607562" cy="3607562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BD00A0B4-6BBC-42A9-A371-9D18574D77C8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6AEEC6D0-6329-436F-8367-2474488CE083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4" name="同心圆 51">
                <a:extLst>
                  <a:ext uri="{FF2B5EF4-FFF2-40B4-BE49-F238E27FC236}">
                    <a16:creationId xmlns:a16="http://schemas.microsoft.com/office/drawing/2014/main" xmlns="" id="{AA214146-AA09-4868-9E4A-117DB7285CBF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xmlns="" id="{AD2012DA-CB99-4C6C-98DC-086B99413FDA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3282BCB3-8020-4EFE-9E1F-A4798FF446D1}"/>
              </a:ext>
            </a:extLst>
          </p:cNvPr>
          <p:cNvGrpSpPr/>
          <p:nvPr/>
        </p:nvGrpSpPr>
        <p:grpSpPr>
          <a:xfrm>
            <a:off x="8400867" y="3517256"/>
            <a:ext cx="292233" cy="292233"/>
            <a:chOff x="3059832" y="3339719"/>
            <a:chExt cx="3607562" cy="3607562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1CE70BA0-9995-424E-9774-543209EBA404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xmlns="" id="{E8E43242-E4A9-44AA-834E-9A50099082C0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9" name="同心圆 51">
                <a:extLst>
                  <a:ext uri="{FF2B5EF4-FFF2-40B4-BE49-F238E27FC236}">
                    <a16:creationId xmlns:a16="http://schemas.microsoft.com/office/drawing/2014/main" xmlns="" id="{C463D698-BBCB-4966-9829-F2B1A4D99AA4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xmlns="" id="{33DBF543-FAEF-4E7B-9E83-7A47A1455994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6CA5147D-9A1B-44D5-AD40-C090789DA888}"/>
              </a:ext>
            </a:extLst>
          </p:cNvPr>
          <p:cNvGrpSpPr/>
          <p:nvPr/>
        </p:nvGrpSpPr>
        <p:grpSpPr>
          <a:xfrm>
            <a:off x="7392796" y="3625404"/>
            <a:ext cx="179386" cy="179386"/>
            <a:chOff x="3059832" y="3339719"/>
            <a:chExt cx="3607562" cy="360756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AAD38AB6-EF0D-4E5D-829A-CB6B66FBCC66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xmlns="" id="{53E8A150-9CB9-4F9D-A965-9FC427AED972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4" name="同心圆 51">
                <a:extLst>
                  <a:ext uri="{FF2B5EF4-FFF2-40B4-BE49-F238E27FC236}">
                    <a16:creationId xmlns:a16="http://schemas.microsoft.com/office/drawing/2014/main" xmlns="" id="{ACD94CA9-F40F-42BB-AA05-A50D55847B26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xmlns="" id="{68EE9DF8-5CB8-4329-9502-B2A2981C034D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8EFFCD22-E130-4756-97B8-FD079D604705}"/>
              </a:ext>
            </a:extLst>
          </p:cNvPr>
          <p:cNvGrpSpPr/>
          <p:nvPr/>
        </p:nvGrpSpPr>
        <p:grpSpPr>
          <a:xfrm>
            <a:off x="1187624" y="4348416"/>
            <a:ext cx="616395" cy="616395"/>
            <a:chOff x="3059832" y="3339719"/>
            <a:chExt cx="3607562" cy="3607562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53304FD6-BCFE-463E-AE1A-324854F15EB6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xmlns="" id="{73DEFFF1-242D-4BF0-9AFA-12242DF94A27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9" name="同心圆 35">
                <a:extLst>
                  <a:ext uri="{FF2B5EF4-FFF2-40B4-BE49-F238E27FC236}">
                    <a16:creationId xmlns:a16="http://schemas.microsoft.com/office/drawing/2014/main" xmlns="" id="{5400688F-2A17-487F-A0FE-498132D4E140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xmlns="" id="{5B44E276-2320-4C7E-BCE6-D3D2BE72AC8C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52C06869-DD93-46DB-B666-0B2210F48A13}"/>
              </a:ext>
            </a:extLst>
          </p:cNvPr>
          <p:cNvGrpSpPr/>
          <p:nvPr/>
        </p:nvGrpSpPr>
        <p:grpSpPr>
          <a:xfrm>
            <a:off x="510034" y="4144197"/>
            <a:ext cx="292233" cy="292233"/>
            <a:chOff x="3059832" y="3339719"/>
            <a:chExt cx="3607562" cy="3607562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0F810472-50CD-44EF-BE8C-AA941A9C9A6A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xmlns="" id="{C3A3ABD1-1B71-4A1B-BDD7-77227AE6F41F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4" name="同心圆 51">
                <a:extLst>
                  <a:ext uri="{FF2B5EF4-FFF2-40B4-BE49-F238E27FC236}">
                    <a16:creationId xmlns:a16="http://schemas.microsoft.com/office/drawing/2014/main" xmlns="" id="{B5264BA5-301D-438C-A8D8-9512A35C890C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xmlns="" id="{4A1C699F-79D2-436F-87C1-757744D7C91D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B3CF2BAC-D8B3-4112-8945-D297006FFD9B}"/>
              </a:ext>
            </a:extLst>
          </p:cNvPr>
          <p:cNvGrpSpPr/>
          <p:nvPr/>
        </p:nvGrpSpPr>
        <p:grpSpPr>
          <a:xfrm>
            <a:off x="1492820" y="3605270"/>
            <a:ext cx="292233" cy="292233"/>
            <a:chOff x="3059832" y="3339719"/>
            <a:chExt cx="3607562" cy="3607562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1EF47DE9-83A1-4911-AD61-C7BC94330348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xmlns="" id="{119CCC74-D291-41CA-9187-D3CC0AD92CE8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9" name="同心圆 51">
                <a:extLst>
                  <a:ext uri="{FF2B5EF4-FFF2-40B4-BE49-F238E27FC236}">
                    <a16:creationId xmlns:a16="http://schemas.microsoft.com/office/drawing/2014/main" xmlns="" id="{A8887C8E-A1B8-47CB-A296-1364BFB3C847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xmlns="" id="{0496D0CB-E1B7-4080-BFDA-C998B8D63B0E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06C23081-2F98-44DD-AE1F-DFD36D4A02EE}"/>
              </a:ext>
            </a:extLst>
          </p:cNvPr>
          <p:cNvGrpSpPr/>
          <p:nvPr/>
        </p:nvGrpSpPr>
        <p:grpSpPr>
          <a:xfrm>
            <a:off x="484749" y="3713418"/>
            <a:ext cx="179386" cy="179386"/>
            <a:chOff x="3059832" y="3339719"/>
            <a:chExt cx="3607562" cy="3607562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C91B71F8-01E2-47A6-A860-C726958C2538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xmlns="" id="{363CF96A-75B9-470D-AACC-C58AD013EE49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4" name="同心圆 51">
                <a:extLst>
                  <a:ext uri="{FF2B5EF4-FFF2-40B4-BE49-F238E27FC236}">
                    <a16:creationId xmlns:a16="http://schemas.microsoft.com/office/drawing/2014/main" xmlns="" id="{7C7D9D17-2817-4E1F-82A2-E34D0D886349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xmlns="" id="{399A35F3-3B9C-4C4D-8A74-668CE8FF764C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xmlns="" id="{1F1B10B9-D6AF-477C-874D-66A5BA2CEA34}"/>
              </a:ext>
            </a:extLst>
          </p:cNvPr>
          <p:cNvGrpSpPr/>
          <p:nvPr/>
        </p:nvGrpSpPr>
        <p:grpSpPr>
          <a:xfrm>
            <a:off x="2447225" y="4306775"/>
            <a:ext cx="292233" cy="292233"/>
            <a:chOff x="3059832" y="3339719"/>
            <a:chExt cx="3607562" cy="3607562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xmlns="" id="{054EC95E-B511-4EBD-91C4-D296421F747F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xmlns="" id="{AD5F1A17-3DCC-40E4-BFCC-1A4D120B0FF4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4" name="同心圆 51">
                <a:extLst>
                  <a:ext uri="{FF2B5EF4-FFF2-40B4-BE49-F238E27FC236}">
                    <a16:creationId xmlns:a16="http://schemas.microsoft.com/office/drawing/2014/main" xmlns="" id="{39814D3F-81B6-4220-B297-09000236BD52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xmlns="" id="{F0F6B372-0EC9-4ACB-9096-8BEB7EEA9A4B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xmlns="" id="{7BBEC73A-83F1-4BF3-83EA-719B6BD1535B}"/>
              </a:ext>
            </a:extLst>
          </p:cNvPr>
          <p:cNvGrpSpPr/>
          <p:nvPr/>
        </p:nvGrpSpPr>
        <p:grpSpPr>
          <a:xfrm>
            <a:off x="6995599" y="4422482"/>
            <a:ext cx="292233" cy="292233"/>
            <a:chOff x="3059832" y="3339719"/>
            <a:chExt cx="3607562" cy="3607562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xmlns="" id="{4020C227-1BFD-4D28-B83E-256296AF771A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xmlns="" id="{BCA74CD6-2D84-4094-B547-F0B94D813049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9" name="同心圆 51">
                <a:extLst>
                  <a:ext uri="{FF2B5EF4-FFF2-40B4-BE49-F238E27FC236}">
                    <a16:creationId xmlns:a16="http://schemas.microsoft.com/office/drawing/2014/main" xmlns="" id="{891629C7-42CD-44A0-AA8E-F918D5607537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xmlns="" id="{3D160C89-B0F8-45C0-AF21-89057E0F8A00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xmlns="" id="{6946DAB0-ABE7-4178-B805-7BC61F796F80}"/>
              </a:ext>
            </a:extLst>
          </p:cNvPr>
          <p:cNvGrpSpPr/>
          <p:nvPr/>
        </p:nvGrpSpPr>
        <p:grpSpPr>
          <a:xfrm>
            <a:off x="3109048" y="4348416"/>
            <a:ext cx="616395" cy="616395"/>
            <a:chOff x="3059832" y="3339719"/>
            <a:chExt cx="3607562" cy="3607562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xmlns="" id="{FC9F7811-CC0A-4928-A6D6-A0FEF9315510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xmlns="" id="{C1BB359E-E724-4435-9870-5FEEC53212F0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5" name="同心圆 35">
                <a:extLst>
                  <a:ext uri="{FF2B5EF4-FFF2-40B4-BE49-F238E27FC236}">
                    <a16:creationId xmlns:a16="http://schemas.microsoft.com/office/drawing/2014/main" xmlns="" id="{78EF3645-ADBF-4980-9CA2-284C41CEA917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xmlns="" id="{6D6B767F-78FE-42CB-B1D5-B2DF5BF86FF1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72872BE8-F875-46D2-A539-CA0682782457}"/>
              </a:ext>
            </a:extLst>
          </p:cNvPr>
          <p:cNvGrpSpPr/>
          <p:nvPr/>
        </p:nvGrpSpPr>
        <p:grpSpPr>
          <a:xfrm>
            <a:off x="5094060" y="2920322"/>
            <a:ext cx="3406575" cy="1244605"/>
            <a:chOff x="5094060" y="2920322"/>
            <a:chExt cx="3406575" cy="1244605"/>
          </a:xfrm>
        </p:grpSpPr>
        <p:grpSp>
          <p:nvGrpSpPr>
            <p:cNvPr id="5" name="Group 41"/>
            <p:cNvGrpSpPr/>
            <p:nvPr/>
          </p:nvGrpSpPr>
          <p:grpSpPr>
            <a:xfrm>
              <a:off x="5094060" y="2920322"/>
              <a:ext cx="3406575" cy="1244605"/>
              <a:chOff x="6784559" y="3825303"/>
              <a:chExt cx="4493041" cy="1641549"/>
            </a:xfrm>
            <a:effectLst/>
          </p:grpSpPr>
          <p:sp>
            <p:nvSpPr>
              <p:cNvPr id="18" name="Arrow: Right 42"/>
              <p:cNvSpPr/>
              <p:nvPr/>
            </p:nvSpPr>
            <p:spPr>
              <a:xfrm>
                <a:off x="7154779" y="3825303"/>
                <a:ext cx="4122821" cy="1641549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9" name="Oval 43"/>
              <p:cNvSpPr/>
              <p:nvPr/>
            </p:nvSpPr>
            <p:spPr>
              <a:xfrm>
                <a:off x="6784559" y="4236883"/>
                <a:ext cx="818388" cy="8183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lnSpcReduction="10000"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</p:grpSp>
        <p:grpSp>
          <p:nvGrpSpPr>
            <p:cNvPr id="7" name="Group 48"/>
            <p:cNvGrpSpPr>
              <a:grpSpLocks/>
            </p:cNvGrpSpPr>
            <p:nvPr/>
          </p:nvGrpSpPr>
          <p:grpSpPr bwMode="auto">
            <a:xfrm>
              <a:off x="7797361" y="3371399"/>
              <a:ext cx="276773" cy="342447"/>
              <a:chOff x="0" y="0"/>
              <a:chExt cx="464" cy="573"/>
            </a:xfrm>
            <a:solidFill>
              <a:srgbClr val="FFFFFF"/>
            </a:solidFill>
            <a:effectLst/>
          </p:grpSpPr>
          <p:sp>
            <p:nvSpPr>
              <p:cNvPr id="14" name="Freeform: Shape 49"/>
              <p:cNvSpPr>
                <a:spLocks/>
              </p:cNvSpPr>
              <p:nvPr/>
            </p:nvSpPr>
            <p:spPr bwMode="auto">
              <a:xfrm>
                <a:off x="88" y="24"/>
                <a:ext cx="376" cy="322"/>
              </a:xfrm>
              <a:custGeom>
                <a:avLst/>
                <a:gdLst>
                  <a:gd name="T0" fmla="*/ 0 w 21115"/>
                  <a:gd name="T1" fmla="*/ 0 h 18556"/>
                  <a:gd name="T2" fmla="*/ 0 w 21115"/>
                  <a:gd name="T3" fmla="*/ 0 h 18556"/>
                  <a:gd name="T4" fmla="*/ 0 w 21115"/>
                  <a:gd name="T5" fmla="*/ 0 h 18556"/>
                  <a:gd name="T6" fmla="*/ 0 w 21115"/>
                  <a:gd name="T7" fmla="*/ 0 h 18556"/>
                  <a:gd name="T8" fmla="*/ 0 w 21115"/>
                  <a:gd name="T9" fmla="*/ 0 h 18556"/>
                  <a:gd name="T10" fmla="*/ 0 w 21115"/>
                  <a:gd name="T11" fmla="*/ 0 h 18556"/>
                  <a:gd name="T12" fmla="*/ 0 w 21115"/>
                  <a:gd name="T13" fmla="*/ 0 h 18556"/>
                  <a:gd name="T14" fmla="*/ 0 w 21115"/>
                  <a:gd name="T15" fmla="*/ 0 h 18556"/>
                  <a:gd name="T16" fmla="*/ 0 w 21115"/>
                  <a:gd name="T17" fmla="*/ 0 h 18556"/>
                  <a:gd name="T18" fmla="*/ 0 w 21115"/>
                  <a:gd name="T19" fmla="*/ 0 h 18556"/>
                  <a:gd name="T20" fmla="*/ 0 w 21115"/>
                  <a:gd name="T21" fmla="*/ 0 h 1855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115" h="18556">
                    <a:moveTo>
                      <a:pt x="20779" y="3635"/>
                    </a:moveTo>
                    <a:cubicBezTo>
                      <a:pt x="20779" y="3635"/>
                      <a:pt x="16054" y="3835"/>
                      <a:pt x="13538" y="4151"/>
                    </a:cubicBezTo>
                    <a:cubicBezTo>
                      <a:pt x="12114" y="4330"/>
                      <a:pt x="13006" y="1476"/>
                      <a:pt x="13006" y="911"/>
                    </a:cubicBezTo>
                    <a:cubicBezTo>
                      <a:pt x="13006" y="-1684"/>
                      <a:pt x="0" y="2094"/>
                      <a:pt x="0" y="2094"/>
                    </a:cubicBezTo>
                    <a:lnTo>
                      <a:pt x="0" y="17384"/>
                    </a:lnTo>
                    <a:cubicBezTo>
                      <a:pt x="0" y="17384"/>
                      <a:pt x="988" y="17824"/>
                      <a:pt x="2373" y="17286"/>
                    </a:cubicBezTo>
                    <a:cubicBezTo>
                      <a:pt x="5889" y="15919"/>
                      <a:pt x="11968" y="13959"/>
                      <a:pt x="10988" y="17189"/>
                    </a:cubicBezTo>
                    <a:cubicBezTo>
                      <a:pt x="10160" y="19916"/>
                      <a:pt x="20491" y="17722"/>
                      <a:pt x="20491" y="17722"/>
                    </a:cubicBezTo>
                    <a:cubicBezTo>
                      <a:pt x="20491" y="17722"/>
                      <a:pt x="19749" y="12037"/>
                      <a:pt x="20675" y="8735"/>
                    </a:cubicBezTo>
                    <a:cubicBezTo>
                      <a:pt x="21600" y="5433"/>
                      <a:pt x="20779" y="3635"/>
                      <a:pt x="20779" y="3635"/>
                    </a:cubicBezTo>
                    <a:close/>
                    <a:moveTo>
                      <a:pt x="20779" y="3635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5" name="Freeform: Shape 50"/>
              <p:cNvSpPr>
                <a:spLocks/>
              </p:cNvSpPr>
              <p:nvPr/>
            </p:nvSpPr>
            <p:spPr bwMode="auto">
              <a:xfrm>
                <a:off x="0" y="0"/>
                <a:ext cx="56" cy="5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65"/>
                    </a:moveTo>
                    <a:cubicBezTo>
                      <a:pt x="21600" y="477"/>
                      <a:pt x="16763" y="0"/>
                      <a:pt x="10802" y="0"/>
                    </a:cubicBezTo>
                    <a:cubicBezTo>
                      <a:pt x="4834" y="0"/>
                      <a:pt x="0" y="477"/>
                      <a:pt x="0" y="1065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65"/>
                    </a:lnTo>
                    <a:close/>
                    <a:moveTo>
                      <a:pt x="21600" y="1065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Group 3"/>
          <p:cNvGrpSpPr/>
          <p:nvPr/>
        </p:nvGrpSpPr>
        <p:grpSpPr>
          <a:xfrm>
            <a:off x="961102" y="3213544"/>
            <a:ext cx="4132958" cy="658161"/>
            <a:chOff x="2000166" y="4142805"/>
            <a:chExt cx="5510610" cy="877548"/>
          </a:xfrm>
        </p:grpSpPr>
        <p:sp>
          <p:nvSpPr>
            <p:cNvPr id="12" name="Rectangle 44"/>
            <p:cNvSpPr/>
            <p:nvPr/>
          </p:nvSpPr>
          <p:spPr>
            <a:xfrm>
              <a:off x="5373304" y="4142805"/>
              <a:ext cx="2137472" cy="328680"/>
            </a:xfrm>
            <a:prstGeom prst="rect">
              <a:avLst/>
            </a:prstGeom>
            <a:effectLst/>
          </p:spPr>
          <p:txBody>
            <a:bodyPr wrap="none" lIns="144000" tIns="0" rIns="144000" bIns="0">
              <a:normAutofit fontScale="85000" lnSpcReduction="20000"/>
            </a:bodyPr>
            <a:lstStyle/>
            <a:p>
              <a:pPr algn="r"/>
              <a:r>
                <a:rPr lang="zh-CN" altLang="en-US" sz="2400" b="1" dirty="0">
                  <a:solidFill>
                    <a:srgbClr val="029BA8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3" name="Rectangle 2"/>
            <p:cNvSpPr/>
            <p:nvPr/>
          </p:nvSpPr>
          <p:spPr>
            <a:xfrm>
              <a:off x="2000166" y="4471485"/>
              <a:ext cx="5510610" cy="548868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 lvl="0" algn="r">
                <a:lnSpc>
                  <a:spcPct val="120000"/>
                </a:lnSpc>
              </a:pPr>
              <a:r>
                <a:rPr lang="zh-CN" altLang="en-US" sz="1050">
                  <a:solidFill>
                    <a:srgbClr val="000000"/>
                  </a:solidFill>
                  <a:cs typeface="+mn-ea"/>
                  <a:sym typeface="+mn-lt"/>
                </a:rPr>
                <a:t>此部分内容作为文字排版占位显示（建议使用主题字体）</a:t>
              </a:r>
              <a:br>
                <a:rPr lang="zh-CN" altLang="en-US" sz="1050">
                  <a:solidFill>
                    <a:srgbClr val="000000"/>
                  </a:solidFill>
                  <a:cs typeface="+mn-ea"/>
                  <a:sym typeface="+mn-lt"/>
                </a:rPr>
              </a:br>
              <a:r>
                <a:rPr lang="zh-CN" altLang="en-US" sz="1050">
                  <a:solidFill>
                    <a:srgbClr val="000000"/>
                  </a:solidFill>
                  <a:cs typeface="+mn-ea"/>
                  <a:sym typeface="+mn-lt"/>
                </a:rPr>
                <a:t>如需更改请在（设置形状格式）菜单下（文本选项）中调整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2F8B4ACF-97A8-48E9-BDC8-B016AF1D7552}"/>
              </a:ext>
            </a:extLst>
          </p:cNvPr>
          <p:cNvGrpSpPr/>
          <p:nvPr/>
        </p:nvGrpSpPr>
        <p:grpSpPr>
          <a:xfrm>
            <a:off x="643367" y="1416293"/>
            <a:ext cx="3132911" cy="1244605"/>
            <a:chOff x="643367" y="1416293"/>
            <a:chExt cx="3132911" cy="1244605"/>
          </a:xfrm>
        </p:grpSpPr>
        <p:grpSp>
          <p:nvGrpSpPr>
            <p:cNvPr id="4" name="Group 38"/>
            <p:cNvGrpSpPr/>
            <p:nvPr/>
          </p:nvGrpSpPr>
          <p:grpSpPr>
            <a:xfrm>
              <a:off x="643367" y="1416293"/>
              <a:ext cx="3132911" cy="1244605"/>
              <a:chOff x="914399" y="1841591"/>
              <a:chExt cx="4132096" cy="1641549"/>
            </a:xfrm>
            <a:effectLst/>
          </p:grpSpPr>
          <p:sp>
            <p:nvSpPr>
              <p:cNvPr id="20" name="Arrow: Right 39"/>
              <p:cNvSpPr/>
              <p:nvPr/>
            </p:nvSpPr>
            <p:spPr>
              <a:xfrm rot="10800000">
                <a:off x="914399" y="1841591"/>
                <a:ext cx="3705726" cy="1641549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" name="Oval 40"/>
              <p:cNvSpPr/>
              <p:nvPr/>
            </p:nvSpPr>
            <p:spPr>
              <a:xfrm>
                <a:off x="4228107" y="2250566"/>
                <a:ext cx="818388" cy="81838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lnSpcReduction="10000"/>
              </a:bodyPr>
              <a:lstStyle/>
              <a:p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</p:grpSp>
        <p:grpSp>
          <p:nvGrpSpPr>
            <p:cNvPr id="6" name="Group 45"/>
            <p:cNvGrpSpPr>
              <a:grpSpLocks/>
            </p:cNvGrpSpPr>
            <p:nvPr/>
          </p:nvGrpSpPr>
          <p:grpSpPr bwMode="auto">
            <a:xfrm>
              <a:off x="1032450" y="1848490"/>
              <a:ext cx="342446" cy="342446"/>
              <a:chOff x="0" y="0"/>
              <a:chExt cx="575" cy="575"/>
            </a:xfrm>
            <a:solidFill>
              <a:srgbClr val="FFFFFF"/>
            </a:solidFill>
            <a:effectLst/>
          </p:grpSpPr>
          <p:sp>
            <p:nvSpPr>
              <p:cNvPr id="16" name="Freeform: Shape 46"/>
              <p:cNvSpPr>
                <a:spLocks/>
              </p:cNvSpPr>
              <p:nvPr/>
            </p:nvSpPr>
            <p:spPr bwMode="auto">
              <a:xfrm>
                <a:off x="360" y="0"/>
                <a:ext cx="215" cy="2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w 21600"/>
                  <a:gd name="T79" fmla="*/ 0 h 21600"/>
                  <a:gd name="T80" fmla="*/ 0 w 21600"/>
                  <a:gd name="T81" fmla="*/ 0 h 21600"/>
                  <a:gd name="T82" fmla="*/ 0 w 21600"/>
                  <a:gd name="T83" fmla="*/ 0 h 21600"/>
                  <a:gd name="T84" fmla="*/ 0 w 21600"/>
                  <a:gd name="T85" fmla="*/ 0 h 21600"/>
                  <a:gd name="T86" fmla="*/ 0 w 21600"/>
                  <a:gd name="T87" fmla="*/ 0 h 21600"/>
                  <a:gd name="T88" fmla="*/ 0 w 21600"/>
                  <a:gd name="T89" fmla="*/ 0 h 21600"/>
                  <a:gd name="T90" fmla="*/ 0 w 21600"/>
                  <a:gd name="T91" fmla="*/ 0 h 21600"/>
                  <a:gd name="T92" fmla="*/ 0 w 21600"/>
                  <a:gd name="T93" fmla="*/ 0 h 21600"/>
                  <a:gd name="T94" fmla="*/ 0 w 21600"/>
                  <a:gd name="T95" fmla="*/ 0 h 21600"/>
                  <a:gd name="T96" fmla="*/ 0 w 21600"/>
                  <a:gd name="T97" fmla="*/ 0 h 21600"/>
                  <a:gd name="T98" fmla="*/ 0 w 21600"/>
                  <a:gd name="T99" fmla="*/ 0 h 21600"/>
                  <a:gd name="T100" fmla="*/ 0 w 21600"/>
                  <a:gd name="T101" fmla="*/ 0 h 21600"/>
                  <a:gd name="T102" fmla="*/ 0 w 21600"/>
                  <a:gd name="T103" fmla="*/ 0 h 21600"/>
                  <a:gd name="T104" fmla="*/ 0 w 21600"/>
                  <a:gd name="T105" fmla="*/ 0 h 21600"/>
                  <a:gd name="T106" fmla="*/ 0 w 21600"/>
                  <a:gd name="T107" fmla="*/ 0 h 21600"/>
                  <a:gd name="T108" fmla="*/ 0 w 21600"/>
                  <a:gd name="T109" fmla="*/ 0 h 2160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1600" h="21600">
                    <a:moveTo>
                      <a:pt x="21031" y="8861"/>
                    </a:moveTo>
                    <a:lnTo>
                      <a:pt x="17805" y="8267"/>
                    </a:lnTo>
                    <a:cubicBezTo>
                      <a:pt x="17492" y="8210"/>
                      <a:pt x="17382" y="7947"/>
                      <a:pt x="17559" y="7682"/>
                    </a:cubicBezTo>
                    <a:lnTo>
                      <a:pt x="19409" y="4939"/>
                    </a:lnTo>
                    <a:cubicBezTo>
                      <a:pt x="19588" y="4676"/>
                      <a:pt x="19549" y="4276"/>
                      <a:pt x="19324" y="4051"/>
                    </a:cubicBezTo>
                    <a:lnTo>
                      <a:pt x="17549" y="2276"/>
                    </a:lnTo>
                    <a:cubicBezTo>
                      <a:pt x="17324" y="2052"/>
                      <a:pt x="16924" y="2013"/>
                      <a:pt x="16661" y="2191"/>
                    </a:cubicBezTo>
                    <a:lnTo>
                      <a:pt x="13918" y="4042"/>
                    </a:lnTo>
                    <a:cubicBezTo>
                      <a:pt x="13654" y="4220"/>
                      <a:pt x="13391" y="4109"/>
                      <a:pt x="13333" y="3796"/>
                    </a:cubicBezTo>
                    <a:lnTo>
                      <a:pt x="12739" y="569"/>
                    </a:lnTo>
                    <a:cubicBezTo>
                      <a:pt x="12681" y="255"/>
                      <a:pt x="12374" y="0"/>
                      <a:pt x="12056" y="0"/>
                    </a:cubicBezTo>
                    <a:lnTo>
                      <a:pt x="9545" y="0"/>
                    </a:lnTo>
                    <a:cubicBezTo>
                      <a:pt x="9227" y="0"/>
                      <a:pt x="8919" y="255"/>
                      <a:pt x="8861" y="569"/>
                    </a:cubicBezTo>
                    <a:lnTo>
                      <a:pt x="8267" y="3796"/>
                    </a:lnTo>
                    <a:cubicBezTo>
                      <a:pt x="8210" y="4109"/>
                      <a:pt x="7947" y="4219"/>
                      <a:pt x="7682" y="4041"/>
                    </a:cubicBezTo>
                    <a:lnTo>
                      <a:pt x="4939" y="2191"/>
                    </a:lnTo>
                    <a:cubicBezTo>
                      <a:pt x="4676" y="2013"/>
                      <a:pt x="4276" y="2052"/>
                      <a:pt x="4051" y="2276"/>
                    </a:cubicBezTo>
                    <a:lnTo>
                      <a:pt x="2276" y="4051"/>
                    </a:lnTo>
                    <a:cubicBezTo>
                      <a:pt x="2051" y="4277"/>
                      <a:pt x="2012" y="4677"/>
                      <a:pt x="2191" y="4939"/>
                    </a:cubicBezTo>
                    <a:lnTo>
                      <a:pt x="4041" y="7682"/>
                    </a:lnTo>
                    <a:cubicBezTo>
                      <a:pt x="4220" y="7946"/>
                      <a:pt x="4108" y="8209"/>
                      <a:pt x="3796" y="8267"/>
                    </a:cubicBezTo>
                    <a:lnTo>
                      <a:pt x="569" y="8861"/>
                    </a:lnTo>
                    <a:cubicBezTo>
                      <a:pt x="255" y="8919"/>
                      <a:pt x="0" y="9226"/>
                      <a:pt x="0" y="9545"/>
                    </a:cubicBezTo>
                    <a:lnTo>
                      <a:pt x="0" y="12055"/>
                    </a:lnTo>
                    <a:cubicBezTo>
                      <a:pt x="0" y="12373"/>
                      <a:pt x="255" y="12681"/>
                      <a:pt x="569" y="12739"/>
                    </a:cubicBezTo>
                    <a:lnTo>
                      <a:pt x="3796" y="13333"/>
                    </a:lnTo>
                    <a:cubicBezTo>
                      <a:pt x="4110" y="13390"/>
                      <a:pt x="4219" y="13653"/>
                      <a:pt x="4042" y="13917"/>
                    </a:cubicBezTo>
                    <a:lnTo>
                      <a:pt x="2191" y="16661"/>
                    </a:lnTo>
                    <a:cubicBezTo>
                      <a:pt x="2012" y="16925"/>
                      <a:pt x="2051" y="17324"/>
                      <a:pt x="2276" y="17549"/>
                    </a:cubicBezTo>
                    <a:lnTo>
                      <a:pt x="4051" y="19324"/>
                    </a:lnTo>
                    <a:cubicBezTo>
                      <a:pt x="4276" y="19549"/>
                      <a:pt x="4676" y="19589"/>
                      <a:pt x="4939" y="19410"/>
                    </a:cubicBezTo>
                    <a:lnTo>
                      <a:pt x="7682" y="17559"/>
                    </a:lnTo>
                    <a:cubicBezTo>
                      <a:pt x="7946" y="17381"/>
                      <a:pt x="8209" y="17492"/>
                      <a:pt x="8267" y="17804"/>
                    </a:cubicBezTo>
                    <a:lnTo>
                      <a:pt x="8861" y="21031"/>
                    </a:lnTo>
                    <a:cubicBezTo>
                      <a:pt x="8919" y="21345"/>
                      <a:pt x="9226" y="21600"/>
                      <a:pt x="9545" y="21600"/>
                    </a:cubicBezTo>
                    <a:lnTo>
                      <a:pt x="12056" y="21600"/>
                    </a:lnTo>
                    <a:cubicBezTo>
                      <a:pt x="12374" y="21600"/>
                      <a:pt x="12681" y="21345"/>
                      <a:pt x="12739" y="21031"/>
                    </a:cubicBezTo>
                    <a:lnTo>
                      <a:pt x="13333" y="17804"/>
                    </a:lnTo>
                    <a:cubicBezTo>
                      <a:pt x="13390" y="17492"/>
                      <a:pt x="13653" y="17382"/>
                      <a:pt x="13918" y="17559"/>
                    </a:cubicBezTo>
                    <a:lnTo>
                      <a:pt x="16661" y="19410"/>
                    </a:lnTo>
                    <a:cubicBezTo>
                      <a:pt x="16924" y="19589"/>
                      <a:pt x="17324" y="19549"/>
                      <a:pt x="17549" y="19324"/>
                    </a:cubicBezTo>
                    <a:lnTo>
                      <a:pt x="19324" y="17551"/>
                    </a:lnTo>
                    <a:cubicBezTo>
                      <a:pt x="19549" y="17324"/>
                      <a:pt x="19588" y="16925"/>
                      <a:pt x="19409" y="16661"/>
                    </a:cubicBezTo>
                    <a:lnTo>
                      <a:pt x="17559" y="13917"/>
                    </a:lnTo>
                    <a:cubicBezTo>
                      <a:pt x="17380" y="13654"/>
                      <a:pt x="17491" y="13391"/>
                      <a:pt x="17804" y="13333"/>
                    </a:cubicBezTo>
                    <a:lnTo>
                      <a:pt x="21031" y="12739"/>
                    </a:lnTo>
                    <a:cubicBezTo>
                      <a:pt x="21344" y="12681"/>
                      <a:pt x="21600" y="12374"/>
                      <a:pt x="21600" y="12055"/>
                    </a:cubicBezTo>
                    <a:lnTo>
                      <a:pt x="21600" y="9545"/>
                    </a:lnTo>
                    <a:cubicBezTo>
                      <a:pt x="21600" y="9227"/>
                      <a:pt x="21344" y="8919"/>
                      <a:pt x="21031" y="8861"/>
                    </a:cubicBezTo>
                    <a:close/>
                    <a:moveTo>
                      <a:pt x="10826" y="14160"/>
                    </a:moveTo>
                    <a:cubicBezTo>
                      <a:pt x="8974" y="14160"/>
                      <a:pt x="7473" y="12659"/>
                      <a:pt x="7473" y="10807"/>
                    </a:cubicBezTo>
                    <a:cubicBezTo>
                      <a:pt x="7473" y="8956"/>
                      <a:pt x="8974" y="7456"/>
                      <a:pt x="10826" y="7456"/>
                    </a:cubicBezTo>
                    <a:cubicBezTo>
                      <a:pt x="12677" y="7456"/>
                      <a:pt x="14178" y="8956"/>
                      <a:pt x="14178" y="10807"/>
                    </a:cubicBezTo>
                    <a:cubicBezTo>
                      <a:pt x="14178" y="12659"/>
                      <a:pt x="12677" y="14160"/>
                      <a:pt x="10826" y="14160"/>
                    </a:cubicBezTo>
                    <a:close/>
                    <a:moveTo>
                      <a:pt x="10826" y="1416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" name="Freeform: Shape 47"/>
              <p:cNvSpPr>
                <a:spLocks/>
              </p:cNvSpPr>
              <p:nvPr/>
            </p:nvSpPr>
            <p:spPr bwMode="auto">
              <a:xfrm>
                <a:off x="0" y="143"/>
                <a:ext cx="431" cy="4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w 21600"/>
                  <a:gd name="T79" fmla="*/ 0 h 21600"/>
                  <a:gd name="T80" fmla="*/ 0 w 21600"/>
                  <a:gd name="T81" fmla="*/ 0 h 21600"/>
                  <a:gd name="T82" fmla="*/ 0 w 21600"/>
                  <a:gd name="T83" fmla="*/ 0 h 21600"/>
                  <a:gd name="T84" fmla="*/ 0 w 21600"/>
                  <a:gd name="T85" fmla="*/ 0 h 21600"/>
                  <a:gd name="T86" fmla="*/ 0 w 21600"/>
                  <a:gd name="T87" fmla="*/ 0 h 21600"/>
                  <a:gd name="T88" fmla="*/ 0 w 21600"/>
                  <a:gd name="T89" fmla="*/ 0 h 21600"/>
                  <a:gd name="T90" fmla="*/ 0 w 21600"/>
                  <a:gd name="T91" fmla="*/ 0 h 21600"/>
                  <a:gd name="T92" fmla="*/ 0 w 21600"/>
                  <a:gd name="T93" fmla="*/ 0 h 21600"/>
                  <a:gd name="T94" fmla="*/ 0 w 21600"/>
                  <a:gd name="T95" fmla="*/ 0 h 21600"/>
                  <a:gd name="T96" fmla="*/ 0 w 21600"/>
                  <a:gd name="T97" fmla="*/ 0 h 21600"/>
                  <a:gd name="T98" fmla="*/ 0 w 21600"/>
                  <a:gd name="T99" fmla="*/ 0 h 21600"/>
                  <a:gd name="T100" fmla="*/ 0 w 21600"/>
                  <a:gd name="T101" fmla="*/ 0 h 21600"/>
                  <a:gd name="T102" fmla="*/ 0 w 21600"/>
                  <a:gd name="T103" fmla="*/ 0 h 21600"/>
                  <a:gd name="T104" fmla="*/ 0 w 21600"/>
                  <a:gd name="T105" fmla="*/ 0 h 21600"/>
                  <a:gd name="T106" fmla="*/ 0 w 21600"/>
                  <a:gd name="T107" fmla="*/ 0 h 21600"/>
                  <a:gd name="T108" fmla="*/ 0 w 21600"/>
                  <a:gd name="T109" fmla="*/ 0 h 2160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1600" h="21600">
                    <a:moveTo>
                      <a:pt x="21032" y="8862"/>
                    </a:moveTo>
                    <a:lnTo>
                      <a:pt x="17805" y="8267"/>
                    </a:lnTo>
                    <a:cubicBezTo>
                      <a:pt x="17492" y="8210"/>
                      <a:pt x="17382" y="7947"/>
                      <a:pt x="17560" y="7684"/>
                    </a:cubicBezTo>
                    <a:lnTo>
                      <a:pt x="19410" y="4940"/>
                    </a:lnTo>
                    <a:cubicBezTo>
                      <a:pt x="19588" y="4676"/>
                      <a:pt x="19550" y="4276"/>
                      <a:pt x="19324" y="4051"/>
                    </a:cubicBezTo>
                    <a:lnTo>
                      <a:pt x="17549" y="2276"/>
                    </a:lnTo>
                    <a:cubicBezTo>
                      <a:pt x="17324" y="2051"/>
                      <a:pt x="16924" y="2013"/>
                      <a:pt x="16661" y="2191"/>
                    </a:cubicBezTo>
                    <a:lnTo>
                      <a:pt x="13917" y="4041"/>
                    </a:lnTo>
                    <a:cubicBezTo>
                      <a:pt x="13653" y="4219"/>
                      <a:pt x="13390" y="4108"/>
                      <a:pt x="13332" y="3796"/>
                    </a:cubicBezTo>
                    <a:lnTo>
                      <a:pt x="12739" y="569"/>
                    </a:lnTo>
                    <a:cubicBezTo>
                      <a:pt x="12681" y="256"/>
                      <a:pt x="12374" y="0"/>
                      <a:pt x="12055" y="0"/>
                    </a:cubicBezTo>
                    <a:lnTo>
                      <a:pt x="9545" y="0"/>
                    </a:lnTo>
                    <a:cubicBezTo>
                      <a:pt x="9226" y="0"/>
                      <a:pt x="8919" y="256"/>
                      <a:pt x="8861" y="569"/>
                    </a:cubicBezTo>
                    <a:lnTo>
                      <a:pt x="8268" y="3796"/>
                    </a:lnTo>
                    <a:cubicBezTo>
                      <a:pt x="8210" y="4108"/>
                      <a:pt x="7947" y="4219"/>
                      <a:pt x="7683" y="4041"/>
                    </a:cubicBezTo>
                    <a:lnTo>
                      <a:pt x="4940" y="2191"/>
                    </a:lnTo>
                    <a:cubicBezTo>
                      <a:pt x="4676" y="2013"/>
                      <a:pt x="4276" y="2051"/>
                      <a:pt x="4051" y="2276"/>
                    </a:cubicBezTo>
                    <a:lnTo>
                      <a:pt x="2276" y="4051"/>
                    </a:lnTo>
                    <a:cubicBezTo>
                      <a:pt x="2051" y="4276"/>
                      <a:pt x="2012" y="4677"/>
                      <a:pt x="2190" y="4940"/>
                    </a:cubicBezTo>
                    <a:lnTo>
                      <a:pt x="4040" y="7684"/>
                    </a:lnTo>
                    <a:cubicBezTo>
                      <a:pt x="4218" y="7947"/>
                      <a:pt x="4108" y="8210"/>
                      <a:pt x="3795" y="8267"/>
                    </a:cubicBezTo>
                    <a:lnTo>
                      <a:pt x="568" y="8862"/>
                    </a:lnTo>
                    <a:cubicBezTo>
                      <a:pt x="256" y="8920"/>
                      <a:pt x="0" y="9227"/>
                      <a:pt x="0" y="9545"/>
                    </a:cubicBezTo>
                    <a:lnTo>
                      <a:pt x="0" y="12055"/>
                    </a:lnTo>
                    <a:cubicBezTo>
                      <a:pt x="0" y="12374"/>
                      <a:pt x="256" y="12681"/>
                      <a:pt x="568" y="12738"/>
                    </a:cubicBezTo>
                    <a:lnTo>
                      <a:pt x="3796" y="13333"/>
                    </a:lnTo>
                    <a:cubicBezTo>
                      <a:pt x="4108" y="13391"/>
                      <a:pt x="4219" y="13654"/>
                      <a:pt x="4041" y="13917"/>
                    </a:cubicBezTo>
                    <a:lnTo>
                      <a:pt x="2190" y="16661"/>
                    </a:lnTo>
                    <a:cubicBezTo>
                      <a:pt x="2012" y="16924"/>
                      <a:pt x="2050" y="17324"/>
                      <a:pt x="2276" y="17549"/>
                    </a:cubicBezTo>
                    <a:lnTo>
                      <a:pt x="4051" y="19324"/>
                    </a:lnTo>
                    <a:cubicBezTo>
                      <a:pt x="4276" y="19549"/>
                      <a:pt x="4676" y="19588"/>
                      <a:pt x="4940" y="19410"/>
                    </a:cubicBezTo>
                    <a:lnTo>
                      <a:pt x="7683" y="17560"/>
                    </a:lnTo>
                    <a:cubicBezTo>
                      <a:pt x="7947" y="17382"/>
                      <a:pt x="8210" y="17493"/>
                      <a:pt x="8268" y="17805"/>
                    </a:cubicBezTo>
                    <a:lnTo>
                      <a:pt x="8861" y="21031"/>
                    </a:lnTo>
                    <a:cubicBezTo>
                      <a:pt x="8919" y="21344"/>
                      <a:pt x="9226" y="21600"/>
                      <a:pt x="9545" y="21600"/>
                    </a:cubicBezTo>
                    <a:lnTo>
                      <a:pt x="12055" y="21600"/>
                    </a:lnTo>
                    <a:cubicBezTo>
                      <a:pt x="12374" y="21600"/>
                      <a:pt x="12681" y="21344"/>
                      <a:pt x="12739" y="21031"/>
                    </a:cubicBezTo>
                    <a:lnTo>
                      <a:pt x="13332" y="17805"/>
                    </a:lnTo>
                    <a:cubicBezTo>
                      <a:pt x="13390" y="17492"/>
                      <a:pt x="13653" y="17381"/>
                      <a:pt x="13917" y="17560"/>
                    </a:cubicBezTo>
                    <a:lnTo>
                      <a:pt x="16661" y="19410"/>
                    </a:lnTo>
                    <a:cubicBezTo>
                      <a:pt x="16924" y="19588"/>
                      <a:pt x="17324" y="19550"/>
                      <a:pt x="17549" y="19324"/>
                    </a:cubicBezTo>
                    <a:lnTo>
                      <a:pt x="19324" y="17550"/>
                    </a:lnTo>
                    <a:cubicBezTo>
                      <a:pt x="19549" y="17324"/>
                      <a:pt x="19588" y="16924"/>
                      <a:pt x="19410" y="16661"/>
                    </a:cubicBezTo>
                    <a:lnTo>
                      <a:pt x="17559" y="13917"/>
                    </a:lnTo>
                    <a:cubicBezTo>
                      <a:pt x="17381" y="13654"/>
                      <a:pt x="17492" y="13391"/>
                      <a:pt x="17804" y="13333"/>
                    </a:cubicBezTo>
                    <a:lnTo>
                      <a:pt x="21032" y="12738"/>
                    </a:lnTo>
                    <a:cubicBezTo>
                      <a:pt x="21344" y="12681"/>
                      <a:pt x="21600" y="12374"/>
                      <a:pt x="21600" y="12055"/>
                    </a:cubicBezTo>
                    <a:lnTo>
                      <a:pt x="21600" y="9545"/>
                    </a:lnTo>
                    <a:cubicBezTo>
                      <a:pt x="21600" y="9227"/>
                      <a:pt x="21344" y="8920"/>
                      <a:pt x="21032" y="8862"/>
                    </a:cubicBezTo>
                    <a:close/>
                    <a:moveTo>
                      <a:pt x="10799" y="14712"/>
                    </a:moveTo>
                    <a:cubicBezTo>
                      <a:pt x="8643" y="14712"/>
                      <a:pt x="6896" y="12964"/>
                      <a:pt x="6896" y="10809"/>
                    </a:cubicBezTo>
                    <a:cubicBezTo>
                      <a:pt x="6896" y="8654"/>
                      <a:pt x="8643" y="6907"/>
                      <a:pt x="10799" y="6907"/>
                    </a:cubicBezTo>
                    <a:cubicBezTo>
                      <a:pt x="12954" y="6907"/>
                      <a:pt x="14701" y="8654"/>
                      <a:pt x="14701" y="10809"/>
                    </a:cubicBezTo>
                    <a:cubicBezTo>
                      <a:pt x="14701" y="12964"/>
                      <a:pt x="12954" y="14712"/>
                      <a:pt x="10799" y="14712"/>
                    </a:cubicBezTo>
                    <a:close/>
                    <a:moveTo>
                      <a:pt x="10799" y="14712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Group 19"/>
          <p:cNvGrpSpPr/>
          <p:nvPr/>
        </p:nvGrpSpPr>
        <p:grpSpPr>
          <a:xfrm>
            <a:off x="3776278" y="1726374"/>
            <a:ext cx="4132958" cy="658161"/>
            <a:chOff x="2000166" y="4142805"/>
            <a:chExt cx="5510610" cy="877548"/>
          </a:xfrm>
        </p:grpSpPr>
        <p:sp>
          <p:nvSpPr>
            <p:cNvPr id="10" name="Rectangle 20"/>
            <p:cNvSpPr/>
            <p:nvPr/>
          </p:nvSpPr>
          <p:spPr>
            <a:xfrm>
              <a:off x="2000166" y="4142805"/>
              <a:ext cx="2137472" cy="328680"/>
            </a:xfrm>
            <a:prstGeom prst="rect">
              <a:avLst/>
            </a:prstGeom>
            <a:effectLst/>
          </p:spPr>
          <p:txBody>
            <a:bodyPr wrap="none" lIns="144000" tIns="0" rIns="144000" bIns="0">
              <a:normAutofit fontScale="85000" lnSpcReduction="20000"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1" name="Rectangle 21"/>
            <p:cNvSpPr/>
            <p:nvPr/>
          </p:nvSpPr>
          <p:spPr>
            <a:xfrm>
              <a:off x="2000166" y="4471485"/>
              <a:ext cx="5510610" cy="548868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050" dirty="0">
                  <a:solidFill>
                    <a:srgbClr val="000000"/>
                  </a:solidFill>
                  <a:cs typeface="+mn-ea"/>
                  <a:sym typeface="+mn-lt"/>
                </a:rPr>
                <a:t>此部分内容作为文字排版占位显示（建议使用主题字体）</a:t>
              </a:r>
              <a:br>
                <a:rPr lang="zh-CN" altLang="en-US" sz="1050" dirty="0">
                  <a:solidFill>
                    <a:srgbClr val="000000"/>
                  </a:solidFill>
                  <a:cs typeface="+mn-ea"/>
                  <a:sym typeface="+mn-lt"/>
                </a:rPr>
              </a:br>
              <a:r>
                <a:rPr lang="zh-CN" altLang="en-US" sz="1050" dirty="0">
                  <a:solidFill>
                    <a:srgbClr val="000000"/>
                  </a:solidFill>
                  <a:cs typeface="+mn-ea"/>
                  <a:sym typeface="+mn-lt"/>
                </a:rPr>
                <a:t>如需更改请在（设置形状格式）菜单下（文本选项）中调整</a:t>
              </a:r>
            </a:p>
          </p:txBody>
        </p:sp>
      </p:grpSp>
      <p:sp>
        <p:nvSpPr>
          <p:cNvPr id="25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141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13">
            <a:extLst>
              <a:ext uri="{FF2B5EF4-FFF2-40B4-BE49-F238E27FC236}">
                <a16:creationId xmlns:a16="http://schemas.microsoft.com/office/drawing/2014/main" xmlns="" id="{1368F109-1F5D-4F4A-B43E-1D34A1021FA0}"/>
              </a:ext>
            </a:extLst>
          </p:cNvPr>
          <p:cNvGrpSpPr/>
          <p:nvPr/>
        </p:nvGrpSpPr>
        <p:grpSpPr>
          <a:xfrm rot="19226666">
            <a:off x="4669902" y="1242183"/>
            <a:ext cx="1313040" cy="555274"/>
            <a:chOff x="73397" y="311387"/>
            <a:chExt cx="3501439" cy="1480729"/>
          </a:xfrm>
          <a:solidFill>
            <a:schemeClr val="accent4"/>
          </a:solidFill>
        </p:grpSpPr>
        <p:sp>
          <p:nvSpPr>
            <p:cNvPr id="37" name="Freeform: Shape 14">
              <a:extLst>
                <a:ext uri="{FF2B5EF4-FFF2-40B4-BE49-F238E27FC236}">
                  <a16:creationId xmlns:a16="http://schemas.microsoft.com/office/drawing/2014/main" xmlns="" id="{8DEBD1D3-2E10-49AE-A56F-5FBB044096F0}"/>
                </a:ext>
              </a:extLst>
            </p:cNvPr>
            <p:cNvSpPr/>
            <p:nvPr/>
          </p:nvSpPr>
          <p:spPr>
            <a:xfrm rot="1044877">
              <a:off x="1397301" y="942744"/>
              <a:ext cx="2177535" cy="849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745" extrusionOk="0">
                  <a:moveTo>
                    <a:pt x="16670" y="7868"/>
                  </a:moveTo>
                  <a:cubicBezTo>
                    <a:pt x="13000" y="7210"/>
                    <a:pt x="9745" y="4282"/>
                    <a:pt x="7354" y="0"/>
                  </a:cubicBezTo>
                  <a:lnTo>
                    <a:pt x="0" y="10544"/>
                  </a:lnTo>
                  <a:cubicBezTo>
                    <a:pt x="8373" y="21600"/>
                    <a:pt x="21600" y="7336"/>
                    <a:pt x="21600" y="7336"/>
                  </a:cubicBezTo>
                  <a:cubicBezTo>
                    <a:pt x="20026" y="7970"/>
                    <a:pt x="18366" y="8172"/>
                    <a:pt x="16670" y="786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Freeform: Shape 15">
              <a:extLst>
                <a:ext uri="{FF2B5EF4-FFF2-40B4-BE49-F238E27FC236}">
                  <a16:creationId xmlns:a16="http://schemas.microsoft.com/office/drawing/2014/main" xmlns="" id="{ABDBB4D6-DC94-4A26-A731-54FE20BC141D}"/>
                </a:ext>
              </a:extLst>
            </p:cNvPr>
            <p:cNvSpPr/>
            <p:nvPr/>
          </p:nvSpPr>
          <p:spPr>
            <a:xfrm rot="1044877">
              <a:off x="73397" y="311387"/>
              <a:ext cx="2207788" cy="828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731" extrusionOk="0">
                  <a:moveTo>
                    <a:pt x="14304" y="14731"/>
                  </a:moveTo>
                  <a:lnTo>
                    <a:pt x="21600" y="3940"/>
                  </a:lnTo>
                  <a:cubicBezTo>
                    <a:pt x="9358" y="-6869"/>
                    <a:pt x="0" y="7992"/>
                    <a:pt x="0" y="7992"/>
                  </a:cubicBezTo>
                  <a:cubicBezTo>
                    <a:pt x="1720" y="7150"/>
                    <a:pt x="3550" y="6846"/>
                    <a:pt x="5419" y="7195"/>
                  </a:cubicBezTo>
                  <a:cubicBezTo>
                    <a:pt x="8900" y="7844"/>
                    <a:pt x="11976" y="10619"/>
                    <a:pt x="14304" y="1473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D8D7AEA8-B72E-4669-B813-1C4C9AD80603}"/>
              </a:ext>
            </a:extLst>
          </p:cNvPr>
          <p:cNvGrpSpPr/>
          <p:nvPr/>
        </p:nvGrpSpPr>
        <p:grpSpPr>
          <a:xfrm>
            <a:off x="425773" y="1389784"/>
            <a:ext cx="8225892" cy="2689265"/>
            <a:chOff x="425773" y="1389784"/>
            <a:chExt cx="8225892" cy="2689265"/>
          </a:xfrm>
        </p:grpSpPr>
        <p:sp>
          <p:nvSpPr>
            <p:cNvPr id="4" name="TextBox 1"/>
            <p:cNvSpPr txBox="1">
              <a:spLocks/>
            </p:cNvSpPr>
            <p:nvPr/>
          </p:nvSpPr>
          <p:spPr>
            <a:xfrm>
              <a:off x="6576391" y="1389784"/>
              <a:ext cx="961801" cy="260072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fontScale="92500" lnSpcReduction="10000"/>
            </a:bodyPr>
            <a:lstStyle/>
            <a:p>
              <a:r>
                <a:rPr lang="zh-CN" altLang="en-US" sz="1600">
                  <a:solidFill>
                    <a:schemeClr val="tx1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5" name="TextBox 2"/>
            <p:cNvSpPr txBox="1">
              <a:spLocks/>
            </p:cNvSpPr>
            <p:nvPr/>
          </p:nvSpPr>
          <p:spPr>
            <a:xfrm>
              <a:off x="6576391" y="1707148"/>
              <a:ext cx="2075274" cy="32701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5400" tIns="25400" rIns="25400" bIns="25400">
              <a:normAutofit fontScale="47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>
                  <a:cs typeface="+mn-ea"/>
                  <a:sym typeface="+mn-lt"/>
                </a:rPr>
              </a:br>
              <a:r>
                <a:rPr lang="zh-CN" altLang="en-US"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6" name="Rectangle 3"/>
            <p:cNvSpPr/>
            <p:nvPr/>
          </p:nvSpPr>
          <p:spPr>
            <a:xfrm>
              <a:off x="6257886" y="2784405"/>
              <a:ext cx="2097099" cy="327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normAutofit fontScale="92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7" name="Rectangle 4"/>
            <p:cNvSpPr/>
            <p:nvPr/>
          </p:nvSpPr>
          <p:spPr>
            <a:xfrm>
              <a:off x="6266622" y="2479899"/>
              <a:ext cx="961801" cy="2600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rmAutofit fontScale="92500" lnSpcReduction="10000"/>
            </a:bodyPr>
            <a:lstStyle/>
            <a:p>
              <a:r>
                <a:rPr lang="zh-CN" altLang="en-US" sz="1600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8" name="Rectangle 5"/>
            <p:cNvSpPr/>
            <p:nvPr/>
          </p:nvSpPr>
          <p:spPr>
            <a:xfrm>
              <a:off x="5337295" y="3752036"/>
              <a:ext cx="2097099" cy="327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normAutofit fontScale="92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9" name="Rectangle 6"/>
            <p:cNvSpPr/>
            <p:nvPr/>
          </p:nvSpPr>
          <p:spPr>
            <a:xfrm>
              <a:off x="5346031" y="3447530"/>
              <a:ext cx="961801" cy="2600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rmAutofit fontScale="92500" lnSpcReduction="10000"/>
            </a:bodyPr>
            <a:lstStyle/>
            <a:p>
              <a:r>
                <a:rPr lang="zh-CN" altLang="en-US" sz="1600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0" name="Rectangle 7"/>
            <p:cNvSpPr/>
            <p:nvPr/>
          </p:nvSpPr>
          <p:spPr>
            <a:xfrm>
              <a:off x="1836754" y="3741477"/>
              <a:ext cx="2097099" cy="327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normAutofit fontScale="92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11" name="Rectangle 8"/>
            <p:cNvSpPr/>
            <p:nvPr/>
          </p:nvSpPr>
          <p:spPr>
            <a:xfrm>
              <a:off x="2963315" y="3455437"/>
              <a:ext cx="961801" cy="2231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rmAutofit fontScale="85000" lnSpcReduction="20000"/>
            </a:bodyPr>
            <a:lstStyle/>
            <a:p>
              <a:r>
                <a:rPr lang="zh-CN" altLang="en-US" sz="1600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2" name="Rectangle 9"/>
            <p:cNvSpPr/>
            <p:nvPr/>
          </p:nvSpPr>
          <p:spPr>
            <a:xfrm>
              <a:off x="774218" y="2784405"/>
              <a:ext cx="2097099" cy="327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normAutofit fontScale="92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13" name="Rectangle 10"/>
            <p:cNvSpPr/>
            <p:nvPr/>
          </p:nvSpPr>
          <p:spPr>
            <a:xfrm>
              <a:off x="1900778" y="2498800"/>
              <a:ext cx="961801" cy="2231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rmAutofit fontScale="85000" lnSpcReduction="20000"/>
            </a:bodyPr>
            <a:lstStyle/>
            <a:p>
              <a:r>
                <a:rPr lang="zh-CN" altLang="en-US" sz="1600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4" name="Rectangle 11"/>
            <p:cNvSpPr/>
            <p:nvPr/>
          </p:nvSpPr>
          <p:spPr>
            <a:xfrm>
              <a:off x="425773" y="1681957"/>
              <a:ext cx="2097099" cy="327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25400" tIns="25400" rIns="25400" bIns="25400">
              <a:normAutofit fontScale="92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15" name="Rectangle 12"/>
            <p:cNvSpPr/>
            <p:nvPr/>
          </p:nvSpPr>
          <p:spPr>
            <a:xfrm>
              <a:off x="1552334" y="1398627"/>
              <a:ext cx="961801" cy="2231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rmAutofit fontScale="85000" lnSpcReduction="20000"/>
            </a:bodyPr>
            <a:lstStyle/>
            <a:p>
              <a:r>
                <a:rPr lang="zh-CN" altLang="en-US" sz="1600"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17" name="Group 13"/>
          <p:cNvGrpSpPr/>
          <p:nvPr/>
        </p:nvGrpSpPr>
        <p:grpSpPr>
          <a:xfrm>
            <a:off x="4586985" y="1805968"/>
            <a:ext cx="1313040" cy="555274"/>
            <a:chOff x="73397" y="311387"/>
            <a:chExt cx="3501439" cy="1480729"/>
          </a:xfrm>
          <a:solidFill>
            <a:schemeClr val="accent4"/>
          </a:solidFill>
        </p:grpSpPr>
        <p:sp>
          <p:nvSpPr>
            <p:cNvPr id="33" name="Freeform: Shape 14"/>
            <p:cNvSpPr/>
            <p:nvPr/>
          </p:nvSpPr>
          <p:spPr>
            <a:xfrm rot="1044877">
              <a:off x="1397301" y="942744"/>
              <a:ext cx="2177535" cy="849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745" extrusionOk="0">
                  <a:moveTo>
                    <a:pt x="16670" y="7868"/>
                  </a:moveTo>
                  <a:cubicBezTo>
                    <a:pt x="13000" y="7210"/>
                    <a:pt x="9745" y="4282"/>
                    <a:pt x="7354" y="0"/>
                  </a:cubicBezTo>
                  <a:lnTo>
                    <a:pt x="0" y="10544"/>
                  </a:lnTo>
                  <a:cubicBezTo>
                    <a:pt x="8373" y="21600"/>
                    <a:pt x="21600" y="7336"/>
                    <a:pt x="21600" y="7336"/>
                  </a:cubicBezTo>
                  <a:cubicBezTo>
                    <a:pt x="20026" y="7970"/>
                    <a:pt x="18366" y="8172"/>
                    <a:pt x="16670" y="786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" name="Freeform: Shape 15"/>
            <p:cNvSpPr/>
            <p:nvPr/>
          </p:nvSpPr>
          <p:spPr>
            <a:xfrm rot="1044877">
              <a:off x="73397" y="311387"/>
              <a:ext cx="2207788" cy="828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731" extrusionOk="0">
                  <a:moveTo>
                    <a:pt x="14304" y="14731"/>
                  </a:moveTo>
                  <a:lnTo>
                    <a:pt x="21600" y="3940"/>
                  </a:lnTo>
                  <a:cubicBezTo>
                    <a:pt x="9358" y="-6869"/>
                    <a:pt x="0" y="7992"/>
                    <a:pt x="0" y="7992"/>
                  </a:cubicBezTo>
                  <a:cubicBezTo>
                    <a:pt x="1720" y="7150"/>
                    <a:pt x="3550" y="6846"/>
                    <a:pt x="5419" y="7195"/>
                  </a:cubicBezTo>
                  <a:cubicBezTo>
                    <a:pt x="8900" y="7844"/>
                    <a:pt x="11976" y="10619"/>
                    <a:pt x="14304" y="1473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8" name="Group 16"/>
          <p:cNvGrpSpPr/>
          <p:nvPr/>
        </p:nvGrpSpPr>
        <p:grpSpPr>
          <a:xfrm>
            <a:off x="3243975" y="1350365"/>
            <a:ext cx="1308491" cy="549922"/>
            <a:chOff x="120356" y="385515"/>
            <a:chExt cx="3489309" cy="1466454"/>
          </a:xfrm>
          <a:solidFill>
            <a:schemeClr val="accent1"/>
          </a:solidFill>
        </p:grpSpPr>
        <p:sp>
          <p:nvSpPr>
            <p:cNvPr id="31" name="Freeform: Shape 17"/>
            <p:cNvSpPr/>
            <p:nvPr/>
          </p:nvSpPr>
          <p:spPr>
            <a:xfrm rot="1044877">
              <a:off x="120356" y="385515"/>
              <a:ext cx="2177535" cy="849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744" extrusionOk="0">
                  <a:moveTo>
                    <a:pt x="4930" y="6876"/>
                  </a:moveTo>
                  <a:cubicBezTo>
                    <a:pt x="8600" y="7534"/>
                    <a:pt x="11855" y="10462"/>
                    <a:pt x="14246" y="14744"/>
                  </a:cubicBezTo>
                  <a:lnTo>
                    <a:pt x="21600" y="4201"/>
                  </a:lnTo>
                  <a:cubicBezTo>
                    <a:pt x="13227" y="-6856"/>
                    <a:pt x="0" y="7408"/>
                    <a:pt x="0" y="7408"/>
                  </a:cubicBezTo>
                  <a:cubicBezTo>
                    <a:pt x="1574" y="6775"/>
                    <a:pt x="3234" y="6571"/>
                    <a:pt x="4930" y="687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" name="Freeform: Shape 18"/>
            <p:cNvSpPr/>
            <p:nvPr/>
          </p:nvSpPr>
          <p:spPr>
            <a:xfrm rot="1044877">
              <a:off x="1401877" y="1023321"/>
              <a:ext cx="2207788" cy="828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731" extrusionOk="0">
                  <a:moveTo>
                    <a:pt x="7296" y="0"/>
                  </a:moveTo>
                  <a:lnTo>
                    <a:pt x="0" y="10791"/>
                  </a:lnTo>
                  <a:cubicBezTo>
                    <a:pt x="12242" y="21600"/>
                    <a:pt x="21600" y="6738"/>
                    <a:pt x="21600" y="6738"/>
                  </a:cubicBezTo>
                  <a:cubicBezTo>
                    <a:pt x="19880" y="7581"/>
                    <a:pt x="18050" y="7884"/>
                    <a:pt x="16181" y="7536"/>
                  </a:cubicBezTo>
                  <a:cubicBezTo>
                    <a:pt x="12700" y="6887"/>
                    <a:pt x="9624" y="4113"/>
                    <a:pt x="7296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389702" y="1789875"/>
            <a:ext cx="1072514" cy="758166"/>
            <a:chOff x="293860" y="170023"/>
            <a:chExt cx="2860035" cy="2021775"/>
          </a:xfrm>
          <a:solidFill>
            <a:schemeClr val="accent2"/>
          </a:solidFill>
        </p:grpSpPr>
        <p:sp>
          <p:nvSpPr>
            <p:cNvPr id="29" name="Freeform: Shape 20"/>
            <p:cNvSpPr/>
            <p:nvPr/>
          </p:nvSpPr>
          <p:spPr>
            <a:xfrm rot="1044877">
              <a:off x="293860" y="521457"/>
              <a:ext cx="1409055" cy="167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55" y="16775"/>
                  </a:moveTo>
                  <a:cubicBezTo>
                    <a:pt x="9476" y="13739"/>
                    <a:pt x="14862" y="12281"/>
                    <a:pt x="20148" y="12332"/>
                  </a:cubicBezTo>
                  <a:lnTo>
                    <a:pt x="21600" y="0"/>
                  </a:lnTo>
                  <a:cubicBezTo>
                    <a:pt x="5546" y="1894"/>
                    <a:pt x="0" y="21600"/>
                    <a:pt x="0" y="21600"/>
                  </a:cubicBezTo>
                  <a:cubicBezTo>
                    <a:pt x="1325" y="19815"/>
                    <a:pt x="3010" y="18179"/>
                    <a:pt x="5055" y="1677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" name="Freeform: Shape 21"/>
            <p:cNvSpPr/>
            <p:nvPr/>
          </p:nvSpPr>
          <p:spPr>
            <a:xfrm rot="1044877">
              <a:off x="1753912" y="170023"/>
              <a:ext cx="1399983" cy="1722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4" y="9604"/>
                  </a:moveTo>
                  <a:lnTo>
                    <a:pt x="0" y="21600"/>
                  </a:lnTo>
                  <a:cubicBezTo>
                    <a:pt x="20284" y="15896"/>
                    <a:pt x="21600" y="0"/>
                    <a:pt x="21600" y="0"/>
                  </a:cubicBezTo>
                  <a:cubicBezTo>
                    <a:pt x="20199" y="1978"/>
                    <a:pt x="18344" y="3789"/>
                    <a:pt x="16046" y="5310"/>
                  </a:cubicBezTo>
                  <a:cubicBezTo>
                    <a:pt x="11766" y="8141"/>
                    <a:pt x="6634" y="9545"/>
                    <a:pt x="1514" y="960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0" name="Group 22"/>
          <p:cNvGrpSpPr/>
          <p:nvPr/>
        </p:nvGrpSpPr>
        <p:grpSpPr>
          <a:xfrm>
            <a:off x="4055936" y="1874122"/>
            <a:ext cx="553806" cy="1309709"/>
            <a:chOff x="369872" y="73405"/>
            <a:chExt cx="1476813" cy="3492556"/>
          </a:xfrm>
          <a:solidFill>
            <a:schemeClr val="accent2"/>
          </a:solidFill>
        </p:grpSpPr>
        <p:sp>
          <p:nvSpPr>
            <p:cNvPr id="27" name="Freeform: Shape 23"/>
            <p:cNvSpPr/>
            <p:nvPr/>
          </p:nvSpPr>
          <p:spPr>
            <a:xfrm rot="1044877">
              <a:off x="369872" y="1388505"/>
              <a:ext cx="849388" cy="2177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45" h="21600" extrusionOk="0">
                  <a:moveTo>
                    <a:pt x="6877" y="16670"/>
                  </a:moveTo>
                  <a:cubicBezTo>
                    <a:pt x="7535" y="13000"/>
                    <a:pt x="10463" y="9744"/>
                    <a:pt x="14745" y="7353"/>
                  </a:cubicBezTo>
                  <a:lnTo>
                    <a:pt x="4202" y="0"/>
                  </a:lnTo>
                  <a:cubicBezTo>
                    <a:pt x="-6855" y="8373"/>
                    <a:pt x="7409" y="21600"/>
                    <a:pt x="7409" y="21600"/>
                  </a:cubicBezTo>
                  <a:cubicBezTo>
                    <a:pt x="6775" y="20026"/>
                    <a:pt x="6572" y="18367"/>
                    <a:pt x="6877" y="1667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" name="Freeform: Shape 24"/>
            <p:cNvSpPr/>
            <p:nvPr/>
          </p:nvSpPr>
          <p:spPr>
            <a:xfrm rot="1044877">
              <a:off x="1018024" y="73405"/>
              <a:ext cx="828661" cy="2207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31" h="21600" extrusionOk="0">
                  <a:moveTo>
                    <a:pt x="0" y="14304"/>
                  </a:moveTo>
                  <a:lnTo>
                    <a:pt x="10792" y="21600"/>
                  </a:lnTo>
                  <a:cubicBezTo>
                    <a:pt x="21600" y="9359"/>
                    <a:pt x="6739" y="0"/>
                    <a:pt x="6739" y="0"/>
                  </a:cubicBezTo>
                  <a:cubicBezTo>
                    <a:pt x="7581" y="1720"/>
                    <a:pt x="7884" y="3550"/>
                    <a:pt x="7536" y="5419"/>
                  </a:cubicBezTo>
                  <a:cubicBezTo>
                    <a:pt x="6887" y="8900"/>
                    <a:pt x="4112" y="11976"/>
                    <a:pt x="0" y="1430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1" name="Group 25"/>
          <p:cNvGrpSpPr/>
          <p:nvPr/>
        </p:nvGrpSpPr>
        <p:grpSpPr>
          <a:xfrm>
            <a:off x="4497319" y="1970792"/>
            <a:ext cx="754652" cy="1074491"/>
            <a:chOff x="169999" y="225652"/>
            <a:chExt cx="2012405" cy="2865307"/>
          </a:xfrm>
          <a:solidFill>
            <a:schemeClr val="accent3"/>
          </a:solidFill>
        </p:grpSpPr>
        <p:sp>
          <p:nvSpPr>
            <p:cNvPr id="25" name="Freeform: Shape 26"/>
            <p:cNvSpPr/>
            <p:nvPr/>
          </p:nvSpPr>
          <p:spPr>
            <a:xfrm rot="1044877">
              <a:off x="512049" y="1681917"/>
              <a:ext cx="1670355" cy="140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75" y="16546"/>
                  </a:moveTo>
                  <a:cubicBezTo>
                    <a:pt x="13739" y="12124"/>
                    <a:pt x="12280" y="6739"/>
                    <a:pt x="12332" y="1452"/>
                  </a:cubicBezTo>
                  <a:lnTo>
                    <a:pt x="0" y="0"/>
                  </a:lnTo>
                  <a:cubicBezTo>
                    <a:pt x="1894" y="16053"/>
                    <a:pt x="21600" y="21600"/>
                    <a:pt x="21600" y="21600"/>
                  </a:cubicBezTo>
                  <a:cubicBezTo>
                    <a:pt x="19815" y="20276"/>
                    <a:pt x="18178" y="18590"/>
                    <a:pt x="16775" y="1654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6" name="Freeform: Shape 27"/>
            <p:cNvSpPr/>
            <p:nvPr/>
          </p:nvSpPr>
          <p:spPr>
            <a:xfrm rot="1044877">
              <a:off x="169999" y="225652"/>
              <a:ext cx="1722338" cy="1399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4" y="20087"/>
                  </a:moveTo>
                  <a:lnTo>
                    <a:pt x="21600" y="21600"/>
                  </a:lnTo>
                  <a:cubicBezTo>
                    <a:pt x="15896" y="1314"/>
                    <a:pt x="0" y="0"/>
                    <a:pt x="0" y="0"/>
                  </a:cubicBezTo>
                  <a:cubicBezTo>
                    <a:pt x="1978" y="1400"/>
                    <a:pt x="3789" y="3256"/>
                    <a:pt x="5310" y="5553"/>
                  </a:cubicBezTo>
                  <a:cubicBezTo>
                    <a:pt x="8141" y="9833"/>
                    <a:pt x="9545" y="14967"/>
                    <a:pt x="9604" y="2008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2" name="Group 28"/>
          <p:cNvGrpSpPr/>
          <p:nvPr/>
        </p:nvGrpSpPr>
        <p:grpSpPr>
          <a:xfrm>
            <a:off x="4115046" y="1386718"/>
            <a:ext cx="897825" cy="897825"/>
            <a:chOff x="293384" y="293384"/>
            <a:chExt cx="2394198" cy="2394198"/>
          </a:xfrm>
        </p:grpSpPr>
        <p:sp>
          <p:nvSpPr>
            <p:cNvPr id="23" name="Oval 29"/>
            <p:cNvSpPr/>
            <p:nvPr/>
          </p:nvSpPr>
          <p:spPr>
            <a:xfrm>
              <a:off x="293384" y="293384"/>
              <a:ext cx="2394198" cy="239419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" name="Freeform: Shape 30"/>
            <p:cNvSpPr/>
            <p:nvPr/>
          </p:nvSpPr>
          <p:spPr>
            <a:xfrm>
              <a:off x="896658" y="904974"/>
              <a:ext cx="1189233" cy="1189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95" y="15576"/>
                  </a:moveTo>
                  <a:cubicBezTo>
                    <a:pt x="12143" y="16865"/>
                    <a:pt x="9843" y="18851"/>
                    <a:pt x="8177" y="21277"/>
                  </a:cubicBezTo>
                  <a:cubicBezTo>
                    <a:pt x="9016" y="21487"/>
                    <a:pt x="9894" y="21600"/>
                    <a:pt x="10799" y="21600"/>
                  </a:cubicBezTo>
                  <a:cubicBezTo>
                    <a:pt x="12428" y="21600"/>
                    <a:pt x="13971" y="21237"/>
                    <a:pt x="15356" y="20591"/>
                  </a:cubicBezTo>
                  <a:cubicBezTo>
                    <a:pt x="15579" y="19502"/>
                    <a:pt x="15697" y="18376"/>
                    <a:pt x="15697" y="17223"/>
                  </a:cubicBezTo>
                  <a:cubicBezTo>
                    <a:pt x="15697" y="16807"/>
                    <a:pt x="15678" y="16393"/>
                    <a:pt x="15646" y="15985"/>
                  </a:cubicBezTo>
                  <a:cubicBezTo>
                    <a:pt x="15369" y="15896"/>
                    <a:pt x="15114" y="15759"/>
                    <a:pt x="14895" y="15576"/>
                  </a:cubicBezTo>
                  <a:close/>
                  <a:moveTo>
                    <a:pt x="18049" y="2795"/>
                  </a:moveTo>
                  <a:cubicBezTo>
                    <a:pt x="16317" y="2963"/>
                    <a:pt x="14665" y="3399"/>
                    <a:pt x="13127" y="4049"/>
                  </a:cubicBezTo>
                  <a:cubicBezTo>
                    <a:pt x="13134" y="4126"/>
                    <a:pt x="13139" y="4202"/>
                    <a:pt x="13139" y="4280"/>
                  </a:cubicBezTo>
                  <a:cubicBezTo>
                    <a:pt x="13139" y="4643"/>
                    <a:pt x="13052" y="4984"/>
                    <a:pt x="12903" y="5288"/>
                  </a:cubicBezTo>
                  <a:cubicBezTo>
                    <a:pt x="14442" y="7095"/>
                    <a:pt x="15635" y="9197"/>
                    <a:pt x="16388" y="11500"/>
                  </a:cubicBezTo>
                  <a:cubicBezTo>
                    <a:pt x="17324" y="11518"/>
                    <a:pt x="18122" y="12089"/>
                    <a:pt x="18466" y="12902"/>
                  </a:cubicBezTo>
                  <a:cubicBezTo>
                    <a:pt x="19506" y="12797"/>
                    <a:pt x="20518" y="12597"/>
                    <a:pt x="21492" y="12311"/>
                  </a:cubicBezTo>
                  <a:cubicBezTo>
                    <a:pt x="21563" y="11818"/>
                    <a:pt x="21600" y="11313"/>
                    <a:pt x="21600" y="10800"/>
                  </a:cubicBezTo>
                  <a:cubicBezTo>
                    <a:pt x="21599" y="7626"/>
                    <a:pt x="20230" y="4770"/>
                    <a:pt x="18049" y="2795"/>
                  </a:cubicBezTo>
                  <a:close/>
                  <a:moveTo>
                    <a:pt x="13739" y="14350"/>
                  </a:moveTo>
                  <a:cubicBezTo>
                    <a:pt x="11072" y="13907"/>
                    <a:pt x="8601" y="12889"/>
                    <a:pt x="6449" y="11434"/>
                  </a:cubicBezTo>
                  <a:cubicBezTo>
                    <a:pt x="6099" y="11648"/>
                    <a:pt x="5689" y="11773"/>
                    <a:pt x="5251" y="11773"/>
                  </a:cubicBezTo>
                  <a:cubicBezTo>
                    <a:pt x="5087" y="11773"/>
                    <a:pt x="4931" y="11756"/>
                    <a:pt x="4779" y="11725"/>
                  </a:cubicBezTo>
                  <a:cubicBezTo>
                    <a:pt x="3749" y="13676"/>
                    <a:pt x="3091" y="15853"/>
                    <a:pt x="2902" y="18163"/>
                  </a:cubicBezTo>
                  <a:cubicBezTo>
                    <a:pt x="3930" y="19266"/>
                    <a:pt x="5183" y="20154"/>
                    <a:pt x="6593" y="20751"/>
                  </a:cubicBezTo>
                  <a:cubicBezTo>
                    <a:pt x="8345" y="18059"/>
                    <a:pt x="10791" y="15834"/>
                    <a:pt x="13739" y="14350"/>
                  </a:cubicBezTo>
                  <a:close/>
                  <a:moveTo>
                    <a:pt x="17257" y="15907"/>
                  </a:moveTo>
                  <a:cubicBezTo>
                    <a:pt x="17287" y="16343"/>
                    <a:pt x="17305" y="16781"/>
                    <a:pt x="17305" y="17223"/>
                  </a:cubicBezTo>
                  <a:cubicBezTo>
                    <a:pt x="17305" y="18003"/>
                    <a:pt x="17255" y="18771"/>
                    <a:pt x="17162" y="19525"/>
                  </a:cubicBezTo>
                  <a:cubicBezTo>
                    <a:pt x="18993" y="18189"/>
                    <a:pt x="20388" y="16288"/>
                    <a:pt x="21091" y="14080"/>
                  </a:cubicBezTo>
                  <a:cubicBezTo>
                    <a:pt x="20257" y="14282"/>
                    <a:pt x="19403" y="14426"/>
                    <a:pt x="18530" y="14508"/>
                  </a:cubicBezTo>
                  <a:cubicBezTo>
                    <a:pt x="18327" y="15139"/>
                    <a:pt x="17859" y="15646"/>
                    <a:pt x="17257" y="15907"/>
                  </a:cubicBezTo>
                  <a:close/>
                  <a:moveTo>
                    <a:pt x="14276" y="12805"/>
                  </a:moveTo>
                  <a:cubicBezTo>
                    <a:pt x="14419" y="12507"/>
                    <a:pt x="14622" y="12243"/>
                    <a:pt x="14874" y="12035"/>
                  </a:cubicBezTo>
                  <a:cubicBezTo>
                    <a:pt x="14195" y="9949"/>
                    <a:pt x="13121" y="8039"/>
                    <a:pt x="11737" y="6396"/>
                  </a:cubicBezTo>
                  <a:cubicBezTo>
                    <a:pt x="11463" y="6514"/>
                    <a:pt x="11160" y="6577"/>
                    <a:pt x="10841" y="6577"/>
                  </a:cubicBezTo>
                  <a:cubicBezTo>
                    <a:pt x="10342" y="6577"/>
                    <a:pt x="9882" y="6417"/>
                    <a:pt x="9506" y="6149"/>
                  </a:cubicBezTo>
                  <a:cubicBezTo>
                    <a:pt x="8672" y="6781"/>
                    <a:pt x="7901" y="7491"/>
                    <a:pt x="7200" y="8265"/>
                  </a:cubicBezTo>
                  <a:cubicBezTo>
                    <a:pt x="7421" y="8616"/>
                    <a:pt x="7549" y="9031"/>
                    <a:pt x="7549" y="9475"/>
                  </a:cubicBezTo>
                  <a:cubicBezTo>
                    <a:pt x="7549" y="9714"/>
                    <a:pt x="7512" y="9945"/>
                    <a:pt x="7444" y="10163"/>
                  </a:cubicBezTo>
                  <a:cubicBezTo>
                    <a:pt x="9459" y="11509"/>
                    <a:pt x="11779" y="12434"/>
                    <a:pt x="14276" y="12805"/>
                  </a:cubicBezTo>
                  <a:close/>
                  <a:moveTo>
                    <a:pt x="10842" y="1983"/>
                  </a:moveTo>
                  <a:cubicBezTo>
                    <a:pt x="11448" y="1983"/>
                    <a:pt x="11998" y="2218"/>
                    <a:pt x="12410" y="2604"/>
                  </a:cubicBezTo>
                  <a:cubicBezTo>
                    <a:pt x="13609" y="2088"/>
                    <a:pt x="14870" y="1691"/>
                    <a:pt x="16184" y="1439"/>
                  </a:cubicBezTo>
                  <a:cubicBezTo>
                    <a:pt x="14598" y="525"/>
                    <a:pt x="12760" y="0"/>
                    <a:pt x="10799" y="0"/>
                  </a:cubicBezTo>
                  <a:cubicBezTo>
                    <a:pt x="9463" y="0"/>
                    <a:pt x="8183" y="245"/>
                    <a:pt x="7001" y="690"/>
                  </a:cubicBezTo>
                  <a:cubicBezTo>
                    <a:pt x="7938" y="1154"/>
                    <a:pt x="8833" y="1694"/>
                    <a:pt x="9673" y="2304"/>
                  </a:cubicBezTo>
                  <a:cubicBezTo>
                    <a:pt x="10017" y="2100"/>
                    <a:pt x="10415" y="1983"/>
                    <a:pt x="10842" y="1983"/>
                  </a:cubicBezTo>
                  <a:close/>
                  <a:moveTo>
                    <a:pt x="2953" y="9475"/>
                  </a:moveTo>
                  <a:cubicBezTo>
                    <a:pt x="2953" y="9153"/>
                    <a:pt x="3021" y="8845"/>
                    <a:pt x="3140" y="8568"/>
                  </a:cubicBezTo>
                  <a:cubicBezTo>
                    <a:pt x="2402" y="7756"/>
                    <a:pt x="1735" y="6882"/>
                    <a:pt x="1150" y="5952"/>
                  </a:cubicBezTo>
                  <a:cubicBezTo>
                    <a:pt x="417" y="7409"/>
                    <a:pt x="0" y="9057"/>
                    <a:pt x="0" y="10801"/>
                  </a:cubicBezTo>
                  <a:cubicBezTo>
                    <a:pt x="0" y="12819"/>
                    <a:pt x="556" y="14708"/>
                    <a:pt x="1520" y="16324"/>
                  </a:cubicBezTo>
                  <a:cubicBezTo>
                    <a:pt x="1865" y="14382"/>
                    <a:pt x="2519" y="12546"/>
                    <a:pt x="3421" y="10863"/>
                  </a:cubicBezTo>
                  <a:cubicBezTo>
                    <a:pt x="3128" y="10478"/>
                    <a:pt x="2953" y="9996"/>
                    <a:pt x="2953" y="9475"/>
                  </a:cubicBezTo>
                  <a:close/>
                  <a:moveTo>
                    <a:pt x="5252" y="7178"/>
                  </a:moveTo>
                  <a:cubicBezTo>
                    <a:pt x="5486" y="7178"/>
                    <a:pt x="5714" y="7212"/>
                    <a:pt x="5928" y="7279"/>
                  </a:cubicBezTo>
                  <a:cubicBezTo>
                    <a:pt x="6738" y="6372"/>
                    <a:pt x="7636" y="5546"/>
                    <a:pt x="8608" y="4814"/>
                  </a:cubicBezTo>
                  <a:cubicBezTo>
                    <a:pt x="8567" y="4643"/>
                    <a:pt x="8545" y="4463"/>
                    <a:pt x="8545" y="4280"/>
                  </a:cubicBezTo>
                  <a:cubicBezTo>
                    <a:pt x="8545" y="4025"/>
                    <a:pt x="8587" y="3780"/>
                    <a:pt x="8664" y="3551"/>
                  </a:cubicBezTo>
                  <a:cubicBezTo>
                    <a:pt x="7574" y="2771"/>
                    <a:pt x="6390" y="2115"/>
                    <a:pt x="5130" y="1609"/>
                  </a:cubicBezTo>
                  <a:cubicBezTo>
                    <a:pt x="3950" y="2339"/>
                    <a:pt x="2920" y="3289"/>
                    <a:pt x="2099" y="4404"/>
                  </a:cubicBezTo>
                  <a:cubicBezTo>
                    <a:pt x="2708" y="5484"/>
                    <a:pt x="3432" y="6490"/>
                    <a:pt x="4256" y="7406"/>
                  </a:cubicBezTo>
                  <a:cubicBezTo>
                    <a:pt x="4557" y="7261"/>
                    <a:pt x="4893" y="7178"/>
                    <a:pt x="5252" y="717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9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34"/>
          <p:cNvGrpSpPr/>
          <p:nvPr/>
        </p:nvGrpSpPr>
        <p:grpSpPr>
          <a:xfrm>
            <a:off x="1061610" y="1334583"/>
            <a:ext cx="2191822" cy="461618"/>
            <a:chOff x="1241186" y="4062890"/>
            <a:chExt cx="1412088" cy="588761"/>
          </a:xfrm>
        </p:grpSpPr>
        <p:sp>
          <p:nvSpPr>
            <p:cNvPr id="42" name="TextBox 35"/>
            <p:cNvSpPr txBox="1">
              <a:spLocks/>
            </p:cNvSpPr>
            <p:nvPr/>
          </p:nvSpPr>
          <p:spPr bwMode="auto">
            <a:xfrm>
              <a:off x="1241186" y="4259105"/>
              <a:ext cx="1412088" cy="392546"/>
            </a:xfrm>
            <a:prstGeom prst="rect">
              <a:avLst/>
            </a:prstGeom>
          </p:spPr>
          <p:txBody>
            <a:bodyPr wrap="square" lIns="0" tIns="0" rIns="288000" bIns="0" anchor="ctr" anchorCtr="0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 algn="r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>
                  <a:cs typeface="+mn-ea"/>
                  <a:sym typeface="+mn-lt"/>
                </a:rPr>
              </a:br>
              <a:r>
                <a:rPr lang="zh-CN" altLang="en-US" sz="100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43" name="TextBox 36"/>
            <p:cNvSpPr txBox="1">
              <a:spLocks/>
            </p:cNvSpPr>
            <p:nvPr/>
          </p:nvSpPr>
          <p:spPr bwMode="auto">
            <a:xfrm>
              <a:off x="2015492" y="4062890"/>
              <a:ext cx="637782" cy="196213"/>
            </a:xfrm>
            <a:prstGeom prst="rect">
              <a:avLst/>
            </a:prstGeom>
          </p:spPr>
          <p:txBody>
            <a:bodyPr wrap="none" lIns="0" tIns="0" rIns="288000" bIns="0" anchor="ctr">
              <a:normAutofit fontScale="92500" lnSpcReduction="2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 algn="r">
                <a:spcBef>
                  <a:spcPct val="0"/>
                </a:spcBef>
                <a:defRPr/>
              </a:pPr>
              <a:r>
                <a:rPr lang="zh-CN" altLang="en-US" sz="1333" b="1" dirty="0">
                  <a:solidFill>
                    <a:schemeClr val="accent2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20" name="Group 43"/>
          <p:cNvGrpSpPr/>
          <p:nvPr/>
        </p:nvGrpSpPr>
        <p:grpSpPr>
          <a:xfrm>
            <a:off x="5972073" y="1334584"/>
            <a:ext cx="2215985" cy="461617"/>
            <a:chOff x="814419" y="4062890"/>
            <a:chExt cx="1845382" cy="588759"/>
          </a:xfrm>
        </p:grpSpPr>
        <p:sp>
          <p:nvSpPr>
            <p:cNvPr id="40" name="TextBox 44"/>
            <p:cNvSpPr txBox="1">
              <a:spLocks/>
            </p:cNvSpPr>
            <p:nvPr/>
          </p:nvSpPr>
          <p:spPr bwMode="auto">
            <a:xfrm>
              <a:off x="814419" y="4259103"/>
              <a:ext cx="1845382" cy="392546"/>
            </a:xfrm>
            <a:prstGeom prst="rect">
              <a:avLst/>
            </a:prstGeom>
          </p:spPr>
          <p:txBody>
            <a:bodyPr wrap="square" lIns="288000" tIns="0" rIns="0" bIns="0" anchor="ctr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>
                  <a:cs typeface="+mn-ea"/>
                  <a:sym typeface="+mn-lt"/>
                </a:rPr>
              </a:br>
              <a:r>
                <a:rPr lang="zh-CN" altLang="en-US" sz="100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41" name="TextBox 45"/>
            <p:cNvSpPr txBox="1">
              <a:spLocks/>
            </p:cNvSpPr>
            <p:nvPr/>
          </p:nvSpPr>
          <p:spPr bwMode="auto">
            <a:xfrm>
              <a:off x="814419" y="4062890"/>
              <a:ext cx="824394" cy="196213"/>
            </a:xfrm>
            <a:prstGeom prst="rect">
              <a:avLst/>
            </a:prstGeom>
          </p:spPr>
          <p:txBody>
            <a:bodyPr wrap="none" lIns="288000" tIns="0" rIns="0" bIns="0" anchor="ctr">
              <a:normAutofit fontScale="92500" lnSpcReduction="2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>
                <a:spcBef>
                  <a:spcPct val="0"/>
                </a:spcBef>
                <a:defRPr/>
              </a:pPr>
              <a:r>
                <a:rPr lang="zh-CN" altLang="en-US" sz="1333" b="1" dirty="0">
                  <a:solidFill>
                    <a:srgbClr val="029BA8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244226" y="1275606"/>
            <a:ext cx="4748213" cy="2712244"/>
            <a:chOff x="2244226" y="1275606"/>
            <a:chExt cx="4748213" cy="2712244"/>
          </a:xfrm>
        </p:grpSpPr>
        <p:sp>
          <p:nvSpPr>
            <p:cNvPr id="4" name="Freeform: Shape 1"/>
            <p:cNvSpPr>
              <a:spLocks/>
            </p:cNvSpPr>
            <p:nvPr/>
          </p:nvSpPr>
          <p:spPr bwMode="auto">
            <a:xfrm>
              <a:off x="5422004" y="2415034"/>
              <a:ext cx="1452563" cy="1454944"/>
            </a:xfrm>
            <a:custGeom>
              <a:avLst/>
              <a:gdLst>
                <a:gd name="T0" fmla="*/ 1112 w 1112"/>
                <a:gd name="T1" fmla="*/ 332 h 1114"/>
                <a:gd name="T2" fmla="*/ 331 w 1112"/>
                <a:gd name="T3" fmla="*/ 1114 h 1114"/>
                <a:gd name="T4" fmla="*/ 0 w 1112"/>
                <a:gd name="T5" fmla="*/ 782 h 1114"/>
                <a:gd name="T6" fmla="*/ 781 w 1112"/>
                <a:gd name="T7" fmla="*/ 0 h 1114"/>
                <a:gd name="T8" fmla="*/ 1112 w 1112"/>
                <a:gd name="T9" fmla="*/ 33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1114">
                  <a:moveTo>
                    <a:pt x="1112" y="332"/>
                  </a:moveTo>
                  <a:lnTo>
                    <a:pt x="331" y="1114"/>
                  </a:lnTo>
                  <a:lnTo>
                    <a:pt x="0" y="782"/>
                  </a:lnTo>
                  <a:lnTo>
                    <a:pt x="781" y="0"/>
                  </a:lnTo>
                  <a:lnTo>
                    <a:pt x="1112" y="332"/>
                  </a:lnTo>
                  <a:close/>
                </a:path>
              </a:pathLst>
            </a:custGeom>
            <a:solidFill>
              <a:schemeClr val="bg1">
                <a:lumMod val="75000"/>
                <a:alpha val="1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Freeform: Shape 2"/>
            <p:cNvSpPr>
              <a:spLocks/>
            </p:cNvSpPr>
            <p:nvPr/>
          </p:nvSpPr>
          <p:spPr bwMode="auto">
            <a:xfrm>
              <a:off x="4401638" y="2415034"/>
              <a:ext cx="1452563" cy="1454944"/>
            </a:xfrm>
            <a:custGeom>
              <a:avLst/>
              <a:gdLst>
                <a:gd name="T0" fmla="*/ 332 w 1112"/>
                <a:gd name="T1" fmla="*/ 0 h 1114"/>
                <a:gd name="T2" fmla="*/ 1112 w 1112"/>
                <a:gd name="T3" fmla="*/ 782 h 1114"/>
                <a:gd name="T4" fmla="*/ 781 w 1112"/>
                <a:gd name="T5" fmla="*/ 1114 h 1114"/>
                <a:gd name="T6" fmla="*/ 0 w 1112"/>
                <a:gd name="T7" fmla="*/ 332 h 1114"/>
                <a:gd name="T8" fmla="*/ 332 w 1112"/>
                <a:gd name="T9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1114">
                  <a:moveTo>
                    <a:pt x="332" y="0"/>
                  </a:moveTo>
                  <a:lnTo>
                    <a:pt x="1112" y="782"/>
                  </a:lnTo>
                  <a:lnTo>
                    <a:pt x="781" y="1114"/>
                  </a:lnTo>
                  <a:lnTo>
                    <a:pt x="0" y="332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1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Freeform: Shape 3"/>
            <p:cNvSpPr>
              <a:spLocks/>
            </p:cNvSpPr>
            <p:nvPr/>
          </p:nvSpPr>
          <p:spPr bwMode="auto">
            <a:xfrm>
              <a:off x="5422004" y="1393478"/>
              <a:ext cx="1452563" cy="1454944"/>
            </a:xfrm>
            <a:custGeom>
              <a:avLst/>
              <a:gdLst>
                <a:gd name="T0" fmla="*/ 331 w 1112"/>
                <a:gd name="T1" fmla="*/ 0 h 1114"/>
                <a:gd name="T2" fmla="*/ 1112 w 1112"/>
                <a:gd name="T3" fmla="*/ 782 h 1114"/>
                <a:gd name="T4" fmla="*/ 781 w 1112"/>
                <a:gd name="T5" fmla="*/ 1114 h 1114"/>
                <a:gd name="T6" fmla="*/ 0 w 1112"/>
                <a:gd name="T7" fmla="*/ 332 h 1114"/>
                <a:gd name="T8" fmla="*/ 331 w 1112"/>
                <a:gd name="T9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1114">
                  <a:moveTo>
                    <a:pt x="331" y="0"/>
                  </a:moveTo>
                  <a:lnTo>
                    <a:pt x="1112" y="782"/>
                  </a:lnTo>
                  <a:lnTo>
                    <a:pt x="781" y="1114"/>
                  </a:lnTo>
                  <a:lnTo>
                    <a:pt x="0" y="332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1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Freeform: Shape 4"/>
            <p:cNvSpPr>
              <a:spLocks/>
            </p:cNvSpPr>
            <p:nvPr/>
          </p:nvSpPr>
          <p:spPr bwMode="auto">
            <a:xfrm>
              <a:off x="4401638" y="1393478"/>
              <a:ext cx="1452563" cy="1454944"/>
            </a:xfrm>
            <a:custGeom>
              <a:avLst/>
              <a:gdLst>
                <a:gd name="T0" fmla="*/ 1112 w 1112"/>
                <a:gd name="T1" fmla="*/ 332 h 1114"/>
                <a:gd name="T2" fmla="*/ 332 w 1112"/>
                <a:gd name="T3" fmla="*/ 1114 h 1114"/>
                <a:gd name="T4" fmla="*/ 0 w 1112"/>
                <a:gd name="T5" fmla="*/ 782 h 1114"/>
                <a:gd name="T6" fmla="*/ 781 w 1112"/>
                <a:gd name="T7" fmla="*/ 0 h 1114"/>
                <a:gd name="T8" fmla="*/ 1112 w 1112"/>
                <a:gd name="T9" fmla="*/ 33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1114">
                  <a:moveTo>
                    <a:pt x="1112" y="332"/>
                  </a:moveTo>
                  <a:lnTo>
                    <a:pt x="332" y="1114"/>
                  </a:lnTo>
                  <a:lnTo>
                    <a:pt x="0" y="782"/>
                  </a:lnTo>
                  <a:lnTo>
                    <a:pt x="781" y="0"/>
                  </a:lnTo>
                  <a:lnTo>
                    <a:pt x="1112" y="332"/>
                  </a:lnTo>
                  <a:close/>
                </a:path>
              </a:pathLst>
            </a:custGeom>
            <a:solidFill>
              <a:schemeClr val="bg1">
                <a:lumMod val="75000"/>
                <a:alpha val="1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Freeform: Shape 5"/>
            <p:cNvSpPr>
              <a:spLocks/>
            </p:cNvSpPr>
            <p:nvPr/>
          </p:nvSpPr>
          <p:spPr bwMode="auto">
            <a:xfrm>
              <a:off x="3381273" y="2415034"/>
              <a:ext cx="1453753" cy="1454944"/>
            </a:xfrm>
            <a:custGeom>
              <a:avLst/>
              <a:gdLst>
                <a:gd name="T0" fmla="*/ 1113 w 1113"/>
                <a:gd name="T1" fmla="*/ 332 h 1114"/>
                <a:gd name="T2" fmla="*/ 332 w 1113"/>
                <a:gd name="T3" fmla="*/ 1114 h 1114"/>
                <a:gd name="T4" fmla="*/ 0 w 1113"/>
                <a:gd name="T5" fmla="*/ 782 h 1114"/>
                <a:gd name="T6" fmla="*/ 781 w 1113"/>
                <a:gd name="T7" fmla="*/ 0 h 1114"/>
                <a:gd name="T8" fmla="*/ 1113 w 1113"/>
                <a:gd name="T9" fmla="*/ 33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3" h="1114">
                  <a:moveTo>
                    <a:pt x="1113" y="332"/>
                  </a:moveTo>
                  <a:lnTo>
                    <a:pt x="332" y="1114"/>
                  </a:lnTo>
                  <a:lnTo>
                    <a:pt x="0" y="782"/>
                  </a:lnTo>
                  <a:lnTo>
                    <a:pt x="781" y="0"/>
                  </a:lnTo>
                  <a:lnTo>
                    <a:pt x="1113" y="332"/>
                  </a:lnTo>
                  <a:close/>
                </a:path>
              </a:pathLst>
            </a:custGeom>
            <a:solidFill>
              <a:schemeClr val="bg1">
                <a:lumMod val="75000"/>
                <a:alpha val="1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Freeform: Shape 6"/>
            <p:cNvSpPr>
              <a:spLocks/>
            </p:cNvSpPr>
            <p:nvPr/>
          </p:nvSpPr>
          <p:spPr bwMode="auto">
            <a:xfrm>
              <a:off x="2362098" y="2415034"/>
              <a:ext cx="1452563" cy="1454944"/>
            </a:xfrm>
            <a:custGeom>
              <a:avLst/>
              <a:gdLst>
                <a:gd name="T0" fmla="*/ 331 w 1112"/>
                <a:gd name="T1" fmla="*/ 0 h 1114"/>
                <a:gd name="T2" fmla="*/ 1112 w 1112"/>
                <a:gd name="T3" fmla="*/ 782 h 1114"/>
                <a:gd name="T4" fmla="*/ 780 w 1112"/>
                <a:gd name="T5" fmla="*/ 1114 h 1114"/>
                <a:gd name="T6" fmla="*/ 0 w 1112"/>
                <a:gd name="T7" fmla="*/ 332 h 1114"/>
                <a:gd name="T8" fmla="*/ 331 w 1112"/>
                <a:gd name="T9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1114">
                  <a:moveTo>
                    <a:pt x="331" y="0"/>
                  </a:moveTo>
                  <a:lnTo>
                    <a:pt x="1112" y="782"/>
                  </a:lnTo>
                  <a:lnTo>
                    <a:pt x="780" y="1114"/>
                  </a:lnTo>
                  <a:lnTo>
                    <a:pt x="0" y="332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1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Freeform: Shape 7"/>
            <p:cNvSpPr>
              <a:spLocks/>
            </p:cNvSpPr>
            <p:nvPr/>
          </p:nvSpPr>
          <p:spPr bwMode="auto">
            <a:xfrm>
              <a:off x="3381273" y="1393478"/>
              <a:ext cx="1453753" cy="1454944"/>
            </a:xfrm>
            <a:custGeom>
              <a:avLst/>
              <a:gdLst>
                <a:gd name="T0" fmla="*/ 332 w 1113"/>
                <a:gd name="T1" fmla="*/ 0 h 1114"/>
                <a:gd name="T2" fmla="*/ 1113 w 1113"/>
                <a:gd name="T3" fmla="*/ 782 h 1114"/>
                <a:gd name="T4" fmla="*/ 781 w 1113"/>
                <a:gd name="T5" fmla="*/ 1114 h 1114"/>
                <a:gd name="T6" fmla="*/ 0 w 1113"/>
                <a:gd name="T7" fmla="*/ 332 h 1114"/>
                <a:gd name="T8" fmla="*/ 332 w 1113"/>
                <a:gd name="T9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3" h="1114">
                  <a:moveTo>
                    <a:pt x="332" y="0"/>
                  </a:moveTo>
                  <a:lnTo>
                    <a:pt x="1113" y="782"/>
                  </a:lnTo>
                  <a:lnTo>
                    <a:pt x="781" y="1114"/>
                  </a:lnTo>
                  <a:lnTo>
                    <a:pt x="0" y="332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1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Freeform: Shape 8"/>
            <p:cNvSpPr>
              <a:spLocks/>
            </p:cNvSpPr>
            <p:nvPr/>
          </p:nvSpPr>
          <p:spPr bwMode="auto">
            <a:xfrm>
              <a:off x="2362098" y="1393478"/>
              <a:ext cx="1452563" cy="1454944"/>
            </a:xfrm>
            <a:custGeom>
              <a:avLst/>
              <a:gdLst>
                <a:gd name="T0" fmla="*/ 1112 w 1112"/>
                <a:gd name="T1" fmla="*/ 332 h 1114"/>
                <a:gd name="T2" fmla="*/ 331 w 1112"/>
                <a:gd name="T3" fmla="*/ 1114 h 1114"/>
                <a:gd name="T4" fmla="*/ 0 w 1112"/>
                <a:gd name="T5" fmla="*/ 782 h 1114"/>
                <a:gd name="T6" fmla="*/ 780 w 1112"/>
                <a:gd name="T7" fmla="*/ 0 h 1114"/>
                <a:gd name="T8" fmla="*/ 1112 w 1112"/>
                <a:gd name="T9" fmla="*/ 33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1114">
                  <a:moveTo>
                    <a:pt x="1112" y="332"/>
                  </a:moveTo>
                  <a:lnTo>
                    <a:pt x="331" y="1114"/>
                  </a:lnTo>
                  <a:lnTo>
                    <a:pt x="0" y="782"/>
                  </a:lnTo>
                  <a:lnTo>
                    <a:pt x="780" y="0"/>
                  </a:lnTo>
                  <a:lnTo>
                    <a:pt x="1112" y="332"/>
                  </a:lnTo>
                  <a:close/>
                </a:path>
              </a:pathLst>
            </a:custGeom>
            <a:solidFill>
              <a:schemeClr val="bg1">
                <a:lumMod val="75000"/>
                <a:alpha val="1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" name="Freeform: Shape 9"/>
            <p:cNvSpPr>
              <a:spLocks/>
            </p:cNvSpPr>
            <p:nvPr/>
          </p:nvSpPr>
          <p:spPr bwMode="auto">
            <a:xfrm>
              <a:off x="2244226" y="2297162"/>
              <a:ext cx="667941" cy="671513"/>
            </a:xfrm>
            <a:custGeom>
              <a:avLst/>
              <a:gdLst>
                <a:gd name="T0" fmla="*/ 178 w 216"/>
                <a:gd name="T1" fmla="*/ 38 h 217"/>
                <a:gd name="T2" fmla="*/ 178 w 216"/>
                <a:gd name="T3" fmla="*/ 178 h 217"/>
                <a:gd name="T4" fmla="*/ 38 w 216"/>
                <a:gd name="T5" fmla="*/ 178 h 217"/>
                <a:gd name="T6" fmla="*/ 38 w 216"/>
                <a:gd name="T7" fmla="*/ 38 h 217"/>
                <a:gd name="T8" fmla="*/ 178 w 216"/>
                <a:gd name="T9" fmla="*/ 3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217">
                  <a:moveTo>
                    <a:pt x="178" y="38"/>
                  </a:moveTo>
                  <a:cubicBezTo>
                    <a:pt x="216" y="77"/>
                    <a:pt x="216" y="139"/>
                    <a:pt x="178" y="178"/>
                  </a:cubicBezTo>
                  <a:cubicBezTo>
                    <a:pt x="139" y="217"/>
                    <a:pt x="77" y="217"/>
                    <a:pt x="38" y="178"/>
                  </a:cubicBezTo>
                  <a:cubicBezTo>
                    <a:pt x="0" y="139"/>
                    <a:pt x="0" y="77"/>
                    <a:pt x="38" y="38"/>
                  </a:cubicBezTo>
                  <a:cubicBezTo>
                    <a:pt x="77" y="0"/>
                    <a:pt x="139" y="0"/>
                    <a:pt x="178" y="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4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: Shape 10"/>
            <p:cNvSpPr>
              <a:spLocks/>
            </p:cNvSpPr>
            <p:nvPr/>
          </p:nvSpPr>
          <p:spPr bwMode="auto">
            <a:xfrm>
              <a:off x="3261020" y="1275606"/>
              <a:ext cx="671513" cy="671513"/>
            </a:xfrm>
            <a:custGeom>
              <a:avLst/>
              <a:gdLst>
                <a:gd name="T0" fmla="*/ 179 w 217"/>
                <a:gd name="T1" fmla="*/ 178 h 217"/>
                <a:gd name="T2" fmla="*/ 39 w 217"/>
                <a:gd name="T3" fmla="*/ 178 h 217"/>
                <a:gd name="T4" fmla="*/ 39 w 217"/>
                <a:gd name="T5" fmla="*/ 38 h 217"/>
                <a:gd name="T6" fmla="*/ 179 w 217"/>
                <a:gd name="T7" fmla="*/ 38 h 217"/>
                <a:gd name="T8" fmla="*/ 179 w 217"/>
                <a:gd name="T9" fmla="*/ 17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7">
                  <a:moveTo>
                    <a:pt x="179" y="178"/>
                  </a:moveTo>
                  <a:cubicBezTo>
                    <a:pt x="140" y="217"/>
                    <a:pt x="78" y="217"/>
                    <a:pt x="39" y="178"/>
                  </a:cubicBezTo>
                  <a:cubicBezTo>
                    <a:pt x="0" y="139"/>
                    <a:pt x="0" y="77"/>
                    <a:pt x="39" y="38"/>
                  </a:cubicBezTo>
                  <a:cubicBezTo>
                    <a:pt x="78" y="0"/>
                    <a:pt x="140" y="0"/>
                    <a:pt x="179" y="38"/>
                  </a:cubicBezTo>
                  <a:cubicBezTo>
                    <a:pt x="217" y="77"/>
                    <a:pt x="217" y="139"/>
                    <a:pt x="179" y="17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4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: Shape 11"/>
            <p:cNvSpPr>
              <a:spLocks/>
            </p:cNvSpPr>
            <p:nvPr/>
          </p:nvSpPr>
          <p:spPr bwMode="auto">
            <a:xfrm>
              <a:off x="3261020" y="3318719"/>
              <a:ext cx="671513" cy="669131"/>
            </a:xfrm>
            <a:custGeom>
              <a:avLst/>
              <a:gdLst>
                <a:gd name="T0" fmla="*/ 2147483646 w 217"/>
                <a:gd name="T1" fmla="*/ 648041224 h 216"/>
                <a:gd name="T2" fmla="*/ 2147483646 w 217"/>
                <a:gd name="T3" fmla="*/ 2147483646 h 216"/>
                <a:gd name="T4" fmla="*/ 663904088 w 217"/>
                <a:gd name="T5" fmla="*/ 2147483646 h 216"/>
                <a:gd name="T6" fmla="*/ 663904088 w 217"/>
                <a:gd name="T7" fmla="*/ 648041224 h 216"/>
                <a:gd name="T8" fmla="*/ 2147483646 w 217"/>
                <a:gd name="T9" fmla="*/ 648041224 h 2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7" h="216">
                  <a:moveTo>
                    <a:pt x="179" y="38"/>
                  </a:moveTo>
                  <a:cubicBezTo>
                    <a:pt x="217" y="77"/>
                    <a:pt x="217" y="139"/>
                    <a:pt x="179" y="178"/>
                  </a:cubicBezTo>
                  <a:cubicBezTo>
                    <a:pt x="140" y="216"/>
                    <a:pt x="78" y="216"/>
                    <a:pt x="39" y="178"/>
                  </a:cubicBezTo>
                  <a:cubicBezTo>
                    <a:pt x="0" y="139"/>
                    <a:pt x="0" y="77"/>
                    <a:pt x="39" y="38"/>
                  </a:cubicBezTo>
                  <a:cubicBezTo>
                    <a:pt x="78" y="0"/>
                    <a:pt x="140" y="0"/>
                    <a:pt x="179" y="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4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: Shape 12"/>
            <p:cNvSpPr>
              <a:spLocks/>
            </p:cNvSpPr>
            <p:nvPr/>
          </p:nvSpPr>
          <p:spPr bwMode="auto">
            <a:xfrm>
              <a:off x="4281386" y="2297162"/>
              <a:ext cx="671513" cy="671513"/>
            </a:xfrm>
            <a:custGeom>
              <a:avLst/>
              <a:gdLst>
                <a:gd name="T0" fmla="*/ 179 w 217"/>
                <a:gd name="T1" fmla="*/ 178 h 217"/>
                <a:gd name="T2" fmla="*/ 39 w 217"/>
                <a:gd name="T3" fmla="*/ 178 h 217"/>
                <a:gd name="T4" fmla="*/ 39 w 217"/>
                <a:gd name="T5" fmla="*/ 38 h 217"/>
                <a:gd name="T6" fmla="*/ 179 w 217"/>
                <a:gd name="T7" fmla="*/ 38 h 217"/>
                <a:gd name="T8" fmla="*/ 179 w 217"/>
                <a:gd name="T9" fmla="*/ 17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7">
                  <a:moveTo>
                    <a:pt x="179" y="178"/>
                  </a:moveTo>
                  <a:cubicBezTo>
                    <a:pt x="140" y="217"/>
                    <a:pt x="78" y="217"/>
                    <a:pt x="39" y="178"/>
                  </a:cubicBezTo>
                  <a:cubicBezTo>
                    <a:pt x="0" y="139"/>
                    <a:pt x="0" y="77"/>
                    <a:pt x="39" y="38"/>
                  </a:cubicBezTo>
                  <a:cubicBezTo>
                    <a:pt x="78" y="0"/>
                    <a:pt x="140" y="0"/>
                    <a:pt x="179" y="38"/>
                  </a:cubicBezTo>
                  <a:cubicBezTo>
                    <a:pt x="217" y="77"/>
                    <a:pt x="217" y="139"/>
                    <a:pt x="179" y="17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" name="Freeform: Shape 13"/>
            <p:cNvSpPr>
              <a:spLocks/>
            </p:cNvSpPr>
            <p:nvPr/>
          </p:nvSpPr>
          <p:spPr bwMode="auto">
            <a:xfrm>
              <a:off x="5301751" y="1275606"/>
              <a:ext cx="670322" cy="671513"/>
            </a:xfrm>
            <a:custGeom>
              <a:avLst/>
              <a:gdLst>
                <a:gd name="T0" fmla="*/ 179 w 217"/>
                <a:gd name="T1" fmla="*/ 178 h 217"/>
                <a:gd name="T2" fmla="*/ 39 w 217"/>
                <a:gd name="T3" fmla="*/ 178 h 217"/>
                <a:gd name="T4" fmla="*/ 39 w 217"/>
                <a:gd name="T5" fmla="*/ 38 h 217"/>
                <a:gd name="T6" fmla="*/ 179 w 217"/>
                <a:gd name="T7" fmla="*/ 38 h 217"/>
                <a:gd name="T8" fmla="*/ 179 w 217"/>
                <a:gd name="T9" fmla="*/ 17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7">
                  <a:moveTo>
                    <a:pt x="179" y="178"/>
                  </a:moveTo>
                  <a:cubicBezTo>
                    <a:pt x="140" y="217"/>
                    <a:pt x="78" y="217"/>
                    <a:pt x="39" y="178"/>
                  </a:cubicBezTo>
                  <a:cubicBezTo>
                    <a:pt x="0" y="139"/>
                    <a:pt x="0" y="77"/>
                    <a:pt x="39" y="38"/>
                  </a:cubicBezTo>
                  <a:cubicBezTo>
                    <a:pt x="78" y="0"/>
                    <a:pt x="140" y="0"/>
                    <a:pt x="179" y="38"/>
                  </a:cubicBezTo>
                  <a:cubicBezTo>
                    <a:pt x="217" y="77"/>
                    <a:pt x="217" y="139"/>
                    <a:pt x="179" y="17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4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: Shape 14"/>
            <p:cNvSpPr>
              <a:spLocks/>
            </p:cNvSpPr>
            <p:nvPr/>
          </p:nvSpPr>
          <p:spPr bwMode="auto">
            <a:xfrm>
              <a:off x="5301751" y="3318719"/>
              <a:ext cx="670322" cy="669131"/>
            </a:xfrm>
            <a:custGeom>
              <a:avLst/>
              <a:gdLst>
                <a:gd name="T0" fmla="*/ 2147483646 w 217"/>
                <a:gd name="T1" fmla="*/ 648041224 h 216"/>
                <a:gd name="T2" fmla="*/ 2147483646 w 217"/>
                <a:gd name="T3" fmla="*/ 2147483646 h 216"/>
                <a:gd name="T4" fmla="*/ 661442282 w 217"/>
                <a:gd name="T5" fmla="*/ 2147483646 h 216"/>
                <a:gd name="T6" fmla="*/ 661442282 w 217"/>
                <a:gd name="T7" fmla="*/ 648041224 h 216"/>
                <a:gd name="T8" fmla="*/ 2147483646 w 217"/>
                <a:gd name="T9" fmla="*/ 648041224 h 2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7" h="216">
                  <a:moveTo>
                    <a:pt x="179" y="38"/>
                  </a:moveTo>
                  <a:cubicBezTo>
                    <a:pt x="217" y="77"/>
                    <a:pt x="217" y="139"/>
                    <a:pt x="179" y="178"/>
                  </a:cubicBezTo>
                  <a:cubicBezTo>
                    <a:pt x="140" y="216"/>
                    <a:pt x="78" y="216"/>
                    <a:pt x="39" y="178"/>
                  </a:cubicBezTo>
                  <a:cubicBezTo>
                    <a:pt x="0" y="139"/>
                    <a:pt x="0" y="77"/>
                    <a:pt x="39" y="38"/>
                  </a:cubicBezTo>
                  <a:cubicBezTo>
                    <a:pt x="78" y="0"/>
                    <a:pt x="140" y="0"/>
                    <a:pt x="179" y="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4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: Shape 15"/>
            <p:cNvSpPr>
              <a:spLocks/>
            </p:cNvSpPr>
            <p:nvPr/>
          </p:nvSpPr>
          <p:spPr bwMode="auto">
            <a:xfrm>
              <a:off x="6322117" y="2297162"/>
              <a:ext cx="670322" cy="671513"/>
            </a:xfrm>
            <a:custGeom>
              <a:avLst/>
              <a:gdLst>
                <a:gd name="T0" fmla="*/ 179 w 217"/>
                <a:gd name="T1" fmla="*/ 178 h 217"/>
                <a:gd name="T2" fmla="*/ 39 w 217"/>
                <a:gd name="T3" fmla="*/ 178 h 217"/>
                <a:gd name="T4" fmla="*/ 39 w 217"/>
                <a:gd name="T5" fmla="*/ 38 h 217"/>
                <a:gd name="T6" fmla="*/ 179 w 217"/>
                <a:gd name="T7" fmla="*/ 38 h 217"/>
                <a:gd name="T8" fmla="*/ 179 w 217"/>
                <a:gd name="T9" fmla="*/ 17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7">
                  <a:moveTo>
                    <a:pt x="179" y="178"/>
                  </a:moveTo>
                  <a:cubicBezTo>
                    <a:pt x="140" y="217"/>
                    <a:pt x="78" y="217"/>
                    <a:pt x="39" y="178"/>
                  </a:cubicBezTo>
                  <a:cubicBezTo>
                    <a:pt x="0" y="139"/>
                    <a:pt x="0" y="77"/>
                    <a:pt x="39" y="38"/>
                  </a:cubicBezTo>
                  <a:cubicBezTo>
                    <a:pt x="78" y="0"/>
                    <a:pt x="140" y="0"/>
                    <a:pt x="179" y="38"/>
                  </a:cubicBezTo>
                  <a:cubicBezTo>
                    <a:pt x="217" y="77"/>
                    <a:pt x="217" y="139"/>
                    <a:pt x="179" y="17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4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: Shape 53"/>
            <p:cNvSpPr>
              <a:spLocks/>
            </p:cNvSpPr>
            <p:nvPr/>
          </p:nvSpPr>
          <p:spPr bwMode="auto">
            <a:xfrm>
              <a:off x="5457653" y="3479579"/>
              <a:ext cx="358517" cy="358517"/>
            </a:xfrm>
            <a:custGeom>
              <a:avLst/>
              <a:gdLst>
                <a:gd name="T0" fmla="*/ 119 w 236"/>
                <a:gd name="T1" fmla="*/ 123 h 236"/>
                <a:gd name="T2" fmla="*/ 111 w 236"/>
                <a:gd name="T3" fmla="*/ 131 h 236"/>
                <a:gd name="T4" fmla="*/ 115 w 236"/>
                <a:gd name="T5" fmla="*/ 138 h 236"/>
                <a:gd name="T6" fmla="*/ 115 w 236"/>
                <a:gd name="T7" fmla="*/ 150 h 236"/>
                <a:gd name="T8" fmla="*/ 118 w 236"/>
                <a:gd name="T9" fmla="*/ 154 h 236"/>
                <a:gd name="T10" fmla="*/ 119 w 236"/>
                <a:gd name="T11" fmla="*/ 154 h 236"/>
                <a:gd name="T12" fmla="*/ 122 w 236"/>
                <a:gd name="T13" fmla="*/ 150 h 236"/>
                <a:gd name="T14" fmla="*/ 122 w 236"/>
                <a:gd name="T15" fmla="*/ 138 h 236"/>
                <a:gd name="T16" fmla="*/ 126 w 236"/>
                <a:gd name="T17" fmla="*/ 131 h 236"/>
                <a:gd name="T18" fmla="*/ 119 w 236"/>
                <a:gd name="T19" fmla="*/ 123 h 236"/>
                <a:gd name="T20" fmla="*/ 119 w 236"/>
                <a:gd name="T21" fmla="*/ 66 h 236"/>
                <a:gd name="T22" fmla="*/ 100 w 236"/>
                <a:gd name="T23" fmla="*/ 84 h 236"/>
                <a:gd name="T24" fmla="*/ 100 w 236"/>
                <a:gd name="T25" fmla="*/ 102 h 236"/>
                <a:gd name="T26" fmla="*/ 137 w 236"/>
                <a:gd name="T27" fmla="*/ 102 h 236"/>
                <a:gd name="T28" fmla="*/ 137 w 236"/>
                <a:gd name="T29" fmla="*/ 84 h 236"/>
                <a:gd name="T30" fmla="*/ 119 w 236"/>
                <a:gd name="T31" fmla="*/ 66 h 236"/>
                <a:gd name="T32" fmla="*/ 118 w 236"/>
                <a:gd name="T33" fmla="*/ 0 h 236"/>
                <a:gd name="T34" fmla="*/ 0 w 236"/>
                <a:gd name="T35" fmla="*/ 118 h 236"/>
                <a:gd name="T36" fmla="*/ 118 w 236"/>
                <a:gd name="T37" fmla="*/ 236 h 236"/>
                <a:gd name="T38" fmla="*/ 236 w 236"/>
                <a:gd name="T39" fmla="*/ 118 h 236"/>
                <a:gd name="T40" fmla="*/ 118 w 236"/>
                <a:gd name="T41" fmla="*/ 0 h 236"/>
                <a:gd name="T42" fmla="*/ 164 w 236"/>
                <a:gd name="T43" fmla="*/ 161 h 236"/>
                <a:gd name="T44" fmla="*/ 149 w 236"/>
                <a:gd name="T45" fmla="*/ 176 h 236"/>
                <a:gd name="T46" fmla="*/ 88 w 236"/>
                <a:gd name="T47" fmla="*/ 176 h 236"/>
                <a:gd name="T48" fmla="*/ 73 w 236"/>
                <a:gd name="T49" fmla="*/ 161 h 236"/>
                <a:gd name="T50" fmla="*/ 73 w 236"/>
                <a:gd name="T51" fmla="*/ 105 h 236"/>
                <a:gd name="T52" fmla="*/ 76 w 236"/>
                <a:gd name="T53" fmla="*/ 102 h 236"/>
                <a:gd name="T54" fmla="*/ 86 w 236"/>
                <a:gd name="T55" fmla="*/ 102 h 236"/>
                <a:gd name="T56" fmla="*/ 86 w 236"/>
                <a:gd name="T57" fmla="*/ 84 h 236"/>
                <a:gd name="T58" fmla="*/ 118 w 236"/>
                <a:gd name="T59" fmla="*/ 51 h 236"/>
                <a:gd name="T60" fmla="*/ 119 w 236"/>
                <a:gd name="T61" fmla="*/ 51 h 236"/>
                <a:gd name="T62" fmla="*/ 152 w 236"/>
                <a:gd name="T63" fmla="*/ 84 h 236"/>
                <a:gd name="T64" fmla="*/ 152 w 236"/>
                <a:gd name="T65" fmla="*/ 102 h 236"/>
                <a:gd name="T66" fmla="*/ 161 w 236"/>
                <a:gd name="T67" fmla="*/ 102 h 236"/>
                <a:gd name="T68" fmla="*/ 164 w 236"/>
                <a:gd name="T69" fmla="*/ 105 h 236"/>
                <a:gd name="T70" fmla="*/ 164 w 236"/>
                <a:gd name="T71" fmla="*/ 16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6" h="236">
                  <a:moveTo>
                    <a:pt x="119" y="123"/>
                  </a:moveTo>
                  <a:cubicBezTo>
                    <a:pt x="114" y="123"/>
                    <a:pt x="111" y="127"/>
                    <a:pt x="111" y="131"/>
                  </a:cubicBezTo>
                  <a:cubicBezTo>
                    <a:pt x="111" y="134"/>
                    <a:pt x="112" y="136"/>
                    <a:pt x="115" y="138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52"/>
                    <a:pt x="116" y="154"/>
                    <a:pt x="118" y="154"/>
                  </a:cubicBezTo>
                  <a:cubicBezTo>
                    <a:pt x="119" y="154"/>
                    <a:pt x="119" y="154"/>
                    <a:pt x="119" y="154"/>
                  </a:cubicBezTo>
                  <a:cubicBezTo>
                    <a:pt x="121" y="154"/>
                    <a:pt x="122" y="152"/>
                    <a:pt x="122" y="150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5" y="136"/>
                    <a:pt x="126" y="134"/>
                    <a:pt x="126" y="131"/>
                  </a:cubicBezTo>
                  <a:cubicBezTo>
                    <a:pt x="126" y="126"/>
                    <a:pt x="123" y="123"/>
                    <a:pt x="119" y="123"/>
                  </a:cubicBezTo>
                  <a:close/>
                  <a:moveTo>
                    <a:pt x="119" y="66"/>
                  </a:moveTo>
                  <a:cubicBezTo>
                    <a:pt x="108" y="66"/>
                    <a:pt x="100" y="74"/>
                    <a:pt x="100" y="84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137" y="102"/>
                    <a:pt x="137" y="102"/>
                    <a:pt x="137" y="102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37" y="74"/>
                    <a:pt x="129" y="66"/>
                    <a:pt x="119" y="66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64" y="161"/>
                  </a:moveTo>
                  <a:cubicBezTo>
                    <a:pt x="164" y="169"/>
                    <a:pt x="157" y="176"/>
                    <a:pt x="149" y="176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80" y="176"/>
                    <a:pt x="73" y="169"/>
                    <a:pt x="73" y="16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3"/>
                    <a:pt x="74" y="102"/>
                    <a:pt x="7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66"/>
                    <a:pt x="100" y="52"/>
                    <a:pt x="118" y="51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37" y="52"/>
                    <a:pt x="152" y="66"/>
                    <a:pt x="152" y="84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63" y="102"/>
                    <a:pt x="164" y="103"/>
                    <a:pt x="164" y="105"/>
                  </a:cubicBezTo>
                  <a:lnTo>
                    <a:pt x="164" y="161"/>
                  </a:lnTo>
                  <a:close/>
                </a:path>
              </a:pathLst>
            </a:custGeom>
            <a:solidFill>
              <a:srgbClr val="029BA8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Freeform: Shape 54"/>
            <p:cNvSpPr>
              <a:spLocks/>
            </p:cNvSpPr>
            <p:nvPr/>
          </p:nvSpPr>
          <p:spPr bwMode="auto">
            <a:xfrm>
              <a:off x="6478019" y="2438729"/>
              <a:ext cx="358517" cy="358517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24 w 236"/>
                <a:gd name="T11" fmla="*/ 56 h 236"/>
                <a:gd name="T12" fmla="*/ 144 w 236"/>
                <a:gd name="T13" fmla="*/ 46 h 236"/>
                <a:gd name="T14" fmla="*/ 137 w 236"/>
                <a:gd name="T15" fmla="*/ 67 h 236"/>
                <a:gd name="T16" fmla="*/ 117 w 236"/>
                <a:gd name="T17" fmla="*/ 77 h 236"/>
                <a:gd name="T18" fmla="*/ 124 w 236"/>
                <a:gd name="T19" fmla="*/ 56 h 236"/>
                <a:gd name="T20" fmla="*/ 162 w 236"/>
                <a:gd name="T21" fmla="*/ 164 h 236"/>
                <a:gd name="T22" fmla="*/ 142 w 236"/>
                <a:gd name="T23" fmla="*/ 181 h 236"/>
                <a:gd name="T24" fmla="*/ 119 w 236"/>
                <a:gd name="T25" fmla="*/ 175 h 236"/>
                <a:gd name="T26" fmla="*/ 97 w 236"/>
                <a:gd name="T27" fmla="*/ 181 h 236"/>
                <a:gd name="T28" fmla="*/ 76 w 236"/>
                <a:gd name="T29" fmla="*/ 164 h 236"/>
                <a:gd name="T30" fmla="*/ 67 w 236"/>
                <a:gd name="T31" fmla="*/ 96 h 236"/>
                <a:gd name="T32" fmla="*/ 95 w 236"/>
                <a:gd name="T33" fmla="*/ 79 h 236"/>
                <a:gd name="T34" fmla="*/ 118 w 236"/>
                <a:gd name="T35" fmla="*/ 85 h 236"/>
                <a:gd name="T36" fmla="*/ 143 w 236"/>
                <a:gd name="T37" fmla="*/ 79 h 236"/>
                <a:gd name="T38" fmla="*/ 168 w 236"/>
                <a:gd name="T39" fmla="*/ 92 h 236"/>
                <a:gd name="T40" fmla="*/ 154 w 236"/>
                <a:gd name="T41" fmla="*/ 118 h 236"/>
                <a:gd name="T42" fmla="*/ 172 w 236"/>
                <a:gd name="T43" fmla="*/ 145 h 236"/>
                <a:gd name="T44" fmla="*/ 162 w 236"/>
                <a:gd name="T45" fmla="*/ 16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4" y="56"/>
                  </a:moveTo>
                  <a:cubicBezTo>
                    <a:pt x="129" y="50"/>
                    <a:pt x="137" y="46"/>
                    <a:pt x="144" y="46"/>
                  </a:cubicBezTo>
                  <a:cubicBezTo>
                    <a:pt x="144" y="54"/>
                    <a:pt x="141" y="62"/>
                    <a:pt x="137" y="67"/>
                  </a:cubicBezTo>
                  <a:cubicBezTo>
                    <a:pt x="132" y="73"/>
                    <a:pt x="124" y="78"/>
                    <a:pt x="117" y="77"/>
                  </a:cubicBezTo>
                  <a:cubicBezTo>
                    <a:pt x="115" y="69"/>
                    <a:pt x="119" y="61"/>
                    <a:pt x="124" y="56"/>
                  </a:cubicBezTo>
                  <a:close/>
                  <a:moveTo>
                    <a:pt x="162" y="164"/>
                  </a:moveTo>
                  <a:cubicBezTo>
                    <a:pt x="157" y="172"/>
                    <a:pt x="151" y="180"/>
                    <a:pt x="142" y="181"/>
                  </a:cubicBezTo>
                  <a:cubicBezTo>
                    <a:pt x="133" y="181"/>
                    <a:pt x="130" y="175"/>
                    <a:pt x="119" y="175"/>
                  </a:cubicBezTo>
                  <a:cubicBezTo>
                    <a:pt x="109" y="175"/>
                    <a:pt x="106" y="180"/>
                    <a:pt x="97" y="181"/>
                  </a:cubicBezTo>
                  <a:cubicBezTo>
                    <a:pt x="88" y="181"/>
                    <a:pt x="82" y="172"/>
                    <a:pt x="76" y="164"/>
                  </a:cubicBezTo>
                  <a:cubicBezTo>
                    <a:pt x="64" y="147"/>
                    <a:pt x="55" y="116"/>
                    <a:pt x="67" y="96"/>
                  </a:cubicBezTo>
                  <a:cubicBezTo>
                    <a:pt x="73" y="85"/>
                    <a:pt x="84" y="79"/>
                    <a:pt x="95" y="79"/>
                  </a:cubicBezTo>
                  <a:cubicBezTo>
                    <a:pt x="104" y="79"/>
                    <a:pt x="112" y="85"/>
                    <a:pt x="118" y="85"/>
                  </a:cubicBezTo>
                  <a:cubicBezTo>
                    <a:pt x="123" y="85"/>
                    <a:pt x="133" y="77"/>
                    <a:pt x="143" y="79"/>
                  </a:cubicBezTo>
                  <a:cubicBezTo>
                    <a:pt x="148" y="79"/>
                    <a:pt x="160" y="80"/>
                    <a:pt x="168" y="92"/>
                  </a:cubicBezTo>
                  <a:cubicBezTo>
                    <a:pt x="167" y="92"/>
                    <a:pt x="153" y="100"/>
                    <a:pt x="154" y="118"/>
                  </a:cubicBezTo>
                  <a:cubicBezTo>
                    <a:pt x="154" y="138"/>
                    <a:pt x="171" y="145"/>
                    <a:pt x="172" y="145"/>
                  </a:cubicBezTo>
                  <a:cubicBezTo>
                    <a:pt x="171" y="145"/>
                    <a:pt x="169" y="155"/>
                    <a:pt x="162" y="1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Freeform: Shape 55"/>
            <p:cNvSpPr>
              <a:spLocks/>
            </p:cNvSpPr>
            <p:nvPr/>
          </p:nvSpPr>
          <p:spPr bwMode="auto">
            <a:xfrm>
              <a:off x="2398938" y="2438729"/>
              <a:ext cx="358517" cy="358517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" name="Freeform: Shape 56"/>
            <p:cNvSpPr>
              <a:spLocks/>
            </p:cNvSpPr>
            <p:nvPr/>
          </p:nvSpPr>
          <p:spPr bwMode="auto">
            <a:xfrm>
              <a:off x="3417518" y="1420960"/>
              <a:ext cx="358517" cy="358517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rgbClr val="029BA8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" name="Freeform: Shape 57"/>
            <p:cNvSpPr>
              <a:spLocks/>
            </p:cNvSpPr>
            <p:nvPr/>
          </p:nvSpPr>
          <p:spPr bwMode="auto">
            <a:xfrm>
              <a:off x="5457653" y="1420960"/>
              <a:ext cx="358517" cy="358517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rgbClr val="029BA8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" name="Freeform: Shape 58"/>
            <p:cNvSpPr>
              <a:spLocks/>
            </p:cNvSpPr>
            <p:nvPr/>
          </p:nvSpPr>
          <p:spPr bwMode="auto">
            <a:xfrm>
              <a:off x="3410051" y="3451701"/>
              <a:ext cx="358517" cy="358517"/>
            </a:xfrm>
            <a:custGeom>
              <a:avLst/>
              <a:gdLst>
                <a:gd name="T0" fmla="*/ 118 w 236"/>
                <a:gd name="T1" fmla="*/ 142 h 236"/>
                <a:gd name="T2" fmla="*/ 142 w 236"/>
                <a:gd name="T3" fmla="*/ 118 h 236"/>
                <a:gd name="T4" fmla="*/ 137 w 236"/>
                <a:gd name="T5" fmla="*/ 105 h 236"/>
                <a:gd name="T6" fmla="*/ 118 w 236"/>
                <a:gd name="T7" fmla="*/ 95 h 236"/>
                <a:gd name="T8" fmla="*/ 99 w 236"/>
                <a:gd name="T9" fmla="*/ 105 h 236"/>
                <a:gd name="T10" fmla="*/ 94 w 236"/>
                <a:gd name="T11" fmla="*/ 118 h 236"/>
                <a:gd name="T12" fmla="*/ 118 w 236"/>
                <a:gd name="T13" fmla="*/ 142 h 236"/>
                <a:gd name="T14" fmla="*/ 170 w 236"/>
                <a:gd name="T15" fmla="*/ 89 h 236"/>
                <a:gd name="T16" fmla="*/ 170 w 236"/>
                <a:gd name="T17" fmla="*/ 70 h 236"/>
                <a:gd name="T18" fmla="*/ 170 w 236"/>
                <a:gd name="T19" fmla="*/ 67 h 236"/>
                <a:gd name="T20" fmla="*/ 167 w 236"/>
                <a:gd name="T21" fmla="*/ 67 h 236"/>
                <a:gd name="T22" fmla="*/ 147 w 236"/>
                <a:gd name="T23" fmla="*/ 67 h 236"/>
                <a:gd name="T24" fmla="*/ 147 w 236"/>
                <a:gd name="T25" fmla="*/ 90 h 236"/>
                <a:gd name="T26" fmla="*/ 170 w 236"/>
                <a:gd name="T27" fmla="*/ 89 h 236"/>
                <a:gd name="T28" fmla="*/ 118 w 236"/>
                <a:gd name="T29" fmla="*/ 0 h 236"/>
                <a:gd name="T30" fmla="*/ 0 w 236"/>
                <a:gd name="T31" fmla="*/ 118 h 236"/>
                <a:gd name="T32" fmla="*/ 118 w 236"/>
                <a:gd name="T33" fmla="*/ 236 h 236"/>
                <a:gd name="T34" fmla="*/ 236 w 236"/>
                <a:gd name="T35" fmla="*/ 118 h 236"/>
                <a:gd name="T36" fmla="*/ 118 w 236"/>
                <a:gd name="T37" fmla="*/ 0 h 236"/>
                <a:gd name="T38" fmla="*/ 185 w 236"/>
                <a:gd name="T39" fmla="*/ 105 h 236"/>
                <a:gd name="T40" fmla="*/ 185 w 236"/>
                <a:gd name="T41" fmla="*/ 160 h 236"/>
                <a:gd name="T42" fmla="*/ 159 w 236"/>
                <a:gd name="T43" fmla="*/ 186 h 236"/>
                <a:gd name="T44" fmla="*/ 77 w 236"/>
                <a:gd name="T45" fmla="*/ 186 h 236"/>
                <a:gd name="T46" fmla="*/ 51 w 236"/>
                <a:gd name="T47" fmla="*/ 160 h 236"/>
                <a:gd name="T48" fmla="*/ 51 w 236"/>
                <a:gd name="T49" fmla="*/ 105 h 236"/>
                <a:gd name="T50" fmla="*/ 51 w 236"/>
                <a:gd name="T51" fmla="*/ 77 h 236"/>
                <a:gd name="T52" fmla="*/ 77 w 236"/>
                <a:gd name="T53" fmla="*/ 51 h 236"/>
                <a:gd name="T54" fmla="*/ 159 w 236"/>
                <a:gd name="T55" fmla="*/ 51 h 236"/>
                <a:gd name="T56" fmla="*/ 185 w 236"/>
                <a:gd name="T57" fmla="*/ 77 h 236"/>
                <a:gd name="T58" fmla="*/ 185 w 236"/>
                <a:gd name="T59" fmla="*/ 105 h 236"/>
                <a:gd name="T60" fmla="*/ 155 w 236"/>
                <a:gd name="T61" fmla="*/ 118 h 236"/>
                <a:gd name="T62" fmla="*/ 118 w 236"/>
                <a:gd name="T63" fmla="*/ 155 h 236"/>
                <a:gd name="T64" fmla="*/ 81 w 236"/>
                <a:gd name="T65" fmla="*/ 118 h 236"/>
                <a:gd name="T66" fmla="*/ 84 w 236"/>
                <a:gd name="T67" fmla="*/ 105 h 236"/>
                <a:gd name="T68" fmla="*/ 64 w 236"/>
                <a:gd name="T69" fmla="*/ 105 h 236"/>
                <a:gd name="T70" fmla="*/ 64 w 236"/>
                <a:gd name="T71" fmla="*/ 160 h 236"/>
                <a:gd name="T72" fmla="*/ 77 w 236"/>
                <a:gd name="T73" fmla="*/ 172 h 236"/>
                <a:gd name="T74" fmla="*/ 159 w 236"/>
                <a:gd name="T75" fmla="*/ 172 h 236"/>
                <a:gd name="T76" fmla="*/ 172 w 236"/>
                <a:gd name="T77" fmla="*/ 160 h 236"/>
                <a:gd name="T78" fmla="*/ 172 w 236"/>
                <a:gd name="T79" fmla="*/ 105 h 236"/>
                <a:gd name="T80" fmla="*/ 152 w 236"/>
                <a:gd name="T81" fmla="*/ 105 h 236"/>
                <a:gd name="T82" fmla="*/ 155 w 236"/>
                <a:gd name="T83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142"/>
                  </a:moveTo>
                  <a:cubicBezTo>
                    <a:pt x="131" y="142"/>
                    <a:pt x="142" y="131"/>
                    <a:pt x="142" y="118"/>
                  </a:cubicBezTo>
                  <a:cubicBezTo>
                    <a:pt x="142" y="113"/>
                    <a:pt x="140" y="108"/>
                    <a:pt x="137" y="105"/>
                  </a:cubicBezTo>
                  <a:cubicBezTo>
                    <a:pt x="133" y="99"/>
                    <a:pt x="126" y="95"/>
                    <a:pt x="118" y="95"/>
                  </a:cubicBezTo>
                  <a:cubicBezTo>
                    <a:pt x="110" y="95"/>
                    <a:pt x="103" y="99"/>
                    <a:pt x="99" y="105"/>
                  </a:cubicBezTo>
                  <a:cubicBezTo>
                    <a:pt x="96" y="108"/>
                    <a:pt x="94" y="113"/>
                    <a:pt x="94" y="118"/>
                  </a:cubicBezTo>
                  <a:cubicBezTo>
                    <a:pt x="94" y="131"/>
                    <a:pt x="105" y="142"/>
                    <a:pt x="118" y="142"/>
                  </a:cubicBezTo>
                  <a:close/>
                  <a:moveTo>
                    <a:pt x="170" y="89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90"/>
                    <a:pt x="147" y="90"/>
                    <a:pt x="147" y="90"/>
                  </a:cubicBezTo>
                  <a:lnTo>
                    <a:pt x="170" y="89"/>
                  </a:ln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5" y="105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74"/>
                    <a:pt x="173" y="186"/>
                    <a:pt x="159" y="186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62" y="186"/>
                    <a:pt x="51" y="174"/>
                    <a:pt x="51" y="160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63"/>
                    <a:pt x="62" y="51"/>
                    <a:pt x="77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73" y="51"/>
                    <a:pt x="185" y="63"/>
                    <a:pt x="185" y="77"/>
                  </a:cubicBezTo>
                  <a:lnTo>
                    <a:pt x="185" y="105"/>
                  </a:lnTo>
                  <a:close/>
                  <a:moveTo>
                    <a:pt x="155" y="118"/>
                  </a:moveTo>
                  <a:cubicBezTo>
                    <a:pt x="155" y="139"/>
                    <a:pt x="138" y="155"/>
                    <a:pt x="118" y="155"/>
                  </a:cubicBezTo>
                  <a:cubicBezTo>
                    <a:pt x="98" y="155"/>
                    <a:pt x="81" y="139"/>
                    <a:pt x="81" y="118"/>
                  </a:cubicBezTo>
                  <a:cubicBezTo>
                    <a:pt x="81" y="114"/>
                    <a:pt x="82" y="109"/>
                    <a:pt x="8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7"/>
                    <a:pt x="70" y="172"/>
                    <a:pt x="77" y="172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6" y="172"/>
                    <a:pt x="172" y="167"/>
                    <a:pt x="172" y="160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4" y="109"/>
                    <a:pt x="155" y="114"/>
                    <a:pt x="155" y="118"/>
                  </a:cubicBezTo>
                  <a:close/>
                </a:path>
              </a:pathLst>
            </a:custGeom>
            <a:solidFill>
              <a:srgbClr val="029BA8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8" name="Group 60"/>
          <p:cNvGrpSpPr/>
          <p:nvPr/>
        </p:nvGrpSpPr>
        <p:grpSpPr>
          <a:xfrm>
            <a:off x="467544" y="2397296"/>
            <a:ext cx="1776682" cy="461618"/>
            <a:chOff x="1241186" y="4062890"/>
            <a:chExt cx="1412088" cy="588761"/>
          </a:xfrm>
        </p:grpSpPr>
        <p:sp>
          <p:nvSpPr>
            <p:cNvPr id="38" name="TextBox 61"/>
            <p:cNvSpPr txBox="1">
              <a:spLocks/>
            </p:cNvSpPr>
            <p:nvPr/>
          </p:nvSpPr>
          <p:spPr bwMode="auto">
            <a:xfrm>
              <a:off x="1241186" y="4259105"/>
              <a:ext cx="1412088" cy="392546"/>
            </a:xfrm>
            <a:prstGeom prst="rect">
              <a:avLst/>
            </a:prstGeom>
          </p:spPr>
          <p:txBody>
            <a:bodyPr wrap="square" lIns="0" tIns="0" rIns="288000" bIns="0" anchor="ctr" anchorCtr="0">
              <a:normAutofit fontScale="70000" lnSpcReduction="2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 algn="r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>
                  <a:cs typeface="+mn-ea"/>
                  <a:sym typeface="+mn-lt"/>
                </a:rPr>
              </a:br>
              <a:r>
                <a:rPr lang="zh-CN" altLang="en-US" sz="100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39" name="TextBox 62"/>
            <p:cNvSpPr txBox="1">
              <a:spLocks/>
            </p:cNvSpPr>
            <p:nvPr/>
          </p:nvSpPr>
          <p:spPr bwMode="auto">
            <a:xfrm>
              <a:off x="1866468" y="4062890"/>
              <a:ext cx="786806" cy="196213"/>
            </a:xfrm>
            <a:prstGeom prst="rect">
              <a:avLst/>
            </a:prstGeom>
          </p:spPr>
          <p:txBody>
            <a:bodyPr wrap="none" lIns="0" tIns="0" rIns="288000" bIns="0" anchor="ctr">
              <a:normAutofit fontScale="92500" lnSpcReduction="2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 algn="r">
                <a:spcBef>
                  <a:spcPct val="0"/>
                </a:spcBef>
                <a:defRPr/>
              </a:pPr>
              <a:r>
                <a:rPr lang="zh-CN" altLang="en-US" sz="1333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29" name="Group 63"/>
          <p:cNvGrpSpPr/>
          <p:nvPr/>
        </p:nvGrpSpPr>
        <p:grpSpPr>
          <a:xfrm>
            <a:off x="6992438" y="2397297"/>
            <a:ext cx="1738024" cy="461617"/>
            <a:chOff x="814419" y="4062890"/>
            <a:chExt cx="1845382" cy="588759"/>
          </a:xfrm>
        </p:grpSpPr>
        <p:sp>
          <p:nvSpPr>
            <p:cNvPr id="36" name="TextBox 64"/>
            <p:cNvSpPr txBox="1">
              <a:spLocks/>
            </p:cNvSpPr>
            <p:nvPr/>
          </p:nvSpPr>
          <p:spPr bwMode="auto">
            <a:xfrm>
              <a:off x="814419" y="4259103"/>
              <a:ext cx="1845382" cy="392546"/>
            </a:xfrm>
            <a:prstGeom prst="rect">
              <a:avLst/>
            </a:prstGeom>
          </p:spPr>
          <p:txBody>
            <a:bodyPr wrap="square" lIns="288000" tIns="0" rIns="0" bIns="0" anchor="ctr">
              <a:normAutofit fontScale="70000" lnSpcReduction="2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>
                  <a:cs typeface="+mn-ea"/>
                  <a:sym typeface="+mn-lt"/>
                </a:rPr>
              </a:br>
              <a:r>
                <a:rPr lang="zh-CN" altLang="en-US" sz="100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37" name="TextBox 65"/>
            <p:cNvSpPr txBox="1">
              <a:spLocks/>
            </p:cNvSpPr>
            <p:nvPr/>
          </p:nvSpPr>
          <p:spPr bwMode="auto">
            <a:xfrm>
              <a:off x="814419" y="4062890"/>
              <a:ext cx="1051105" cy="196213"/>
            </a:xfrm>
            <a:prstGeom prst="rect">
              <a:avLst/>
            </a:prstGeom>
          </p:spPr>
          <p:txBody>
            <a:bodyPr wrap="none" lIns="288000" tIns="0" rIns="0" bIns="0" anchor="ctr">
              <a:normAutofit fontScale="92500" lnSpcReduction="2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>
                <a:spcBef>
                  <a:spcPct val="0"/>
                </a:spcBef>
                <a:defRPr/>
              </a:pPr>
              <a:r>
                <a:rPr lang="zh-CN" altLang="en-US" sz="1333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30" name="Group 66"/>
          <p:cNvGrpSpPr/>
          <p:nvPr/>
        </p:nvGrpSpPr>
        <p:grpSpPr>
          <a:xfrm>
            <a:off x="1061610" y="3432049"/>
            <a:ext cx="2191822" cy="461618"/>
            <a:chOff x="1241186" y="4062890"/>
            <a:chExt cx="1412088" cy="588761"/>
          </a:xfrm>
        </p:grpSpPr>
        <p:sp>
          <p:nvSpPr>
            <p:cNvPr id="34" name="TextBox 67"/>
            <p:cNvSpPr txBox="1">
              <a:spLocks/>
            </p:cNvSpPr>
            <p:nvPr/>
          </p:nvSpPr>
          <p:spPr bwMode="auto">
            <a:xfrm>
              <a:off x="1241186" y="4259105"/>
              <a:ext cx="1412088" cy="392546"/>
            </a:xfrm>
            <a:prstGeom prst="rect">
              <a:avLst/>
            </a:prstGeom>
          </p:spPr>
          <p:txBody>
            <a:bodyPr wrap="square" lIns="0" tIns="0" rIns="288000" bIns="0" anchor="ctr" anchorCtr="0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 algn="r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>
                  <a:cs typeface="+mn-ea"/>
                  <a:sym typeface="+mn-lt"/>
                </a:rPr>
              </a:br>
              <a:r>
                <a:rPr lang="zh-CN" altLang="en-US" sz="100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35" name="TextBox 68"/>
            <p:cNvSpPr txBox="1">
              <a:spLocks/>
            </p:cNvSpPr>
            <p:nvPr/>
          </p:nvSpPr>
          <p:spPr bwMode="auto">
            <a:xfrm>
              <a:off x="2015492" y="4062890"/>
              <a:ext cx="637782" cy="196213"/>
            </a:xfrm>
            <a:prstGeom prst="rect">
              <a:avLst/>
            </a:prstGeom>
          </p:spPr>
          <p:txBody>
            <a:bodyPr wrap="none" lIns="0" tIns="0" rIns="288000" bIns="0" anchor="ctr">
              <a:normAutofit fontScale="92500" lnSpcReduction="2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 algn="r">
                <a:spcBef>
                  <a:spcPct val="0"/>
                </a:spcBef>
                <a:defRPr/>
              </a:pPr>
              <a:r>
                <a:rPr lang="zh-CN" altLang="en-US" sz="1333" b="1" dirty="0">
                  <a:solidFill>
                    <a:srgbClr val="029BA8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31" name="Group 69"/>
          <p:cNvGrpSpPr/>
          <p:nvPr/>
        </p:nvGrpSpPr>
        <p:grpSpPr>
          <a:xfrm>
            <a:off x="5972073" y="3432050"/>
            <a:ext cx="2215985" cy="461617"/>
            <a:chOff x="814419" y="4062890"/>
            <a:chExt cx="1845382" cy="588759"/>
          </a:xfrm>
        </p:grpSpPr>
        <p:sp>
          <p:nvSpPr>
            <p:cNvPr id="32" name="TextBox 70"/>
            <p:cNvSpPr txBox="1">
              <a:spLocks/>
            </p:cNvSpPr>
            <p:nvPr/>
          </p:nvSpPr>
          <p:spPr bwMode="auto">
            <a:xfrm>
              <a:off x="814419" y="4259103"/>
              <a:ext cx="1845382" cy="392546"/>
            </a:xfrm>
            <a:prstGeom prst="rect">
              <a:avLst/>
            </a:prstGeom>
          </p:spPr>
          <p:txBody>
            <a:bodyPr wrap="square" lIns="288000" tIns="0" rIns="0" bIns="0" anchor="ctr">
              <a:normAutofit fontScale="92500"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 dirty="0"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dirty="0">
                  <a:cs typeface="+mn-ea"/>
                  <a:sym typeface="+mn-lt"/>
                </a:rPr>
              </a:br>
              <a:r>
                <a:rPr lang="zh-CN" altLang="en-US" sz="1000" dirty="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33" name="TextBox 71"/>
            <p:cNvSpPr txBox="1">
              <a:spLocks/>
            </p:cNvSpPr>
            <p:nvPr/>
          </p:nvSpPr>
          <p:spPr bwMode="auto">
            <a:xfrm>
              <a:off x="814419" y="4062890"/>
              <a:ext cx="824394" cy="196213"/>
            </a:xfrm>
            <a:prstGeom prst="rect">
              <a:avLst/>
            </a:prstGeom>
          </p:spPr>
          <p:txBody>
            <a:bodyPr wrap="none" lIns="288000" tIns="0" rIns="0" bIns="0" anchor="ctr">
              <a:normAutofit fontScale="92500" lnSpcReduction="2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>
                <a:spcBef>
                  <a:spcPct val="0"/>
                </a:spcBef>
                <a:defRPr/>
              </a:pPr>
              <a:r>
                <a:rPr lang="zh-CN" altLang="en-US" sz="1333" b="1" dirty="0">
                  <a:solidFill>
                    <a:srgbClr val="029BA8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sp>
        <p:nvSpPr>
          <p:cNvPr id="45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932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2050554"/>
            <a:ext cx="1282139" cy="3429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61862" y="2050554"/>
            <a:ext cx="1282139" cy="3429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688026" y="1707654"/>
            <a:ext cx="1028700" cy="10287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3514191" y="1707654"/>
            <a:ext cx="1028700" cy="10287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01108" y="1707654"/>
            <a:ext cx="1028700" cy="10287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2427274" y="1707654"/>
            <a:ext cx="1028700" cy="10287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6774944" y="1707654"/>
            <a:ext cx="1028700" cy="10287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1340357" y="1707654"/>
            <a:ext cx="1028700" cy="10287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标题</a:t>
            </a:r>
          </a:p>
        </p:txBody>
      </p:sp>
      <p:grpSp>
        <p:nvGrpSpPr>
          <p:cNvPr id="20" name="Group 21"/>
          <p:cNvGrpSpPr/>
          <p:nvPr/>
        </p:nvGrpSpPr>
        <p:grpSpPr>
          <a:xfrm>
            <a:off x="2198015" y="3077416"/>
            <a:ext cx="4747971" cy="709810"/>
            <a:chOff x="2930686" y="4641339"/>
            <a:chExt cx="6330628" cy="946413"/>
          </a:xfrm>
        </p:grpSpPr>
        <p:sp>
          <p:nvSpPr>
            <p:cNvPr id="21" name="TextBox 13"/>
            <p:cNvSpPr txBox="1"/>
            <p:nvPr/>
          </p:nvSpPr>
          <p:spPr>
            <a:xfrm>
              <a:off x="2930686" y="5172254"/>
              <a:ext cx="6330628" cy="415498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 fontScale="77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>
                  <a:cs typeface="+mn-ea"/>
                  <a:sym typeface="+mn-lt"/>
                </a:rPr>
                <a:t>此部分内容作为文字排版占位显示（建议使用主题字体）如需更改请在（设置形状格式）菜单下（文本选项）中调整此部分内容作为文字排版占位显示（建议使用主题字体）如需更改请在（设置形状格式）菜单下（文本选项）中调整</a:t>
              </a:r>
            </a:p>
          </p:txBody>
        </p:sp>
        <p:sp>
          <p:nvSpPr>
            <p:cNvPr id="22" name="Rectangle 1"/>
            <p:cNvSpPr/>
            <p:nvPr/>
          </p:nvSpPr>
          <p:spPr>
            <a:xfrm>
              <a:off x="2930686" y="4641339"/>
              <a:ext cx="6330628" cy="530915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2300" b="1" dirty="0">
                  <a:solidFill>
                    <a:schemeClr val="accent5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sp>
        <p:nvSpPr>
          <p:cNvPr id="29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821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0" grpId="0" animBg="1"/>
      <p:bldP spid="8" grpId="0" animBg="1"/>
      <p:bldP spid="9" grpId="0" animBg="1"/>
      <p:bldP spid="7" grpId="0" animBg="1"/>
      <p:bldP spid="11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678745" y="1771911"/>
            <a:ext cx="5777157" cy="452840"/>
            <a:chOff x="1678745" y="1771911"/>
            <a:chExt cx="5777157" cy="452840"/>
          </a:xfrm>
        </p:grpSpPr>
        <p:sp>
          <p:nvSpPr>
            <p:cNvPr id="8" name="右中括号 7"/>
            <p:cNvSpPr/>
            <p:nvPr/>
          </p:nvSpPr>
          <p:spPr>
            <a:xfrm rot="16200000">
              <a:off x="4340904" y="-890248"/>
              <a:ext cx="452840" cy="5777157"/>
            </a:xfrm>
            <a:prstGeom prst="rightBracket">
              <a:avLst>
                <a:gd name="adj" fmla="val 125234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右中括号 8"/>
            <p:cNvSpPr/>
            <p:nvPr/>
          </p:nvSpPr>
          <p:spPr>
            <a:xfrm rot="16200000">
              <a:off x="4346004" y="1033135"/>
              <a:ext cx="452840" cy="1930391"/>
            </a:xfrm>
            <a:prstGeom prst="rightBracket">
              <a:avLst>
                <a:gd name="adj" fmla="val 125234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457F2A15-CAF6-4BE2-8538-1EDB84C64E9E}"/>
              </a:ext>
            </a:extLst>
          </p:cNvPr>
          <p:cNvGrpSpPr/>
          <p:nvPr/>
        </p:nvGrpSpPr>
        <p:grpSpPr>
          <a:xfrm>
            <a:off x="990601" y="2208864"/>
            <a:ext cx="1376285" cy="1552797"/>
            <a:chOff x="990601" y="2208865"/>
            <a:chExt cx="1376285" cy="1552797"/>
          </a:xfrm>
        </p:grpSpPr>
        <p:sp>
          <p:nvSpPr>
            <p:cNvPr id="34" name="星形: 七角 33">
              <a:extLst>
                <a:ext uri="{FF2B5EF4-FFF2-40B4-BE49-F238E27FC236}">
                  <a16:creationId xmlns:a16="http://schemas.microsoft.com/office/drawing/2014/main" xmlns="" id="{82418A85-1EFE-46E6-A41C-2C3ED34B97AA}"/>
                </a:ext>
              </a:extLst>
            </p:cNvPr>
            <p:cNvSpPr/>
            <p:nvPr/>
          </p:nvSpPr>
          <p:spPr>
            <a:xfrm>
              <a:off x="1316558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xmlns="" id="{92D61B32-714D-4720-BCBC-2257D03FC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874" y="2369622"/>
              <a:ext cx="207741" cy="402859"/>
            </a:xfrm>
            <a:custGeom>
              <a:avLst/>
              <a:gdLst>
                <a:gd name="connsiteX0" fmla="*/ 159127 w 313668"/>
                <a:gd name="connsiteY0" fmla="*/ 411396 h 608274"/>
                <a:gd name="connsiteX1" fmla="*/ 159127 w 313668"/>
                <a:gd name="connsiteY1" fmla="*/ 577440 h 608274"/>
                <a:gd name="connsiteX2" fmla="*/ 128336 w 313668"/>
                <a:gd name="connsiteY2" fmla="*/ 608274 h 608274"/>
                <a:gd name="connsiteX3" fmla="*/ 97453 w 313668"/>
                <a:gd name="connsiteY3" fmla="*/ 577440 h 608274"/>
                <a:gd name="connsiteX4" fmla="*/ 97453 w 313668"/>
                <a:gd name="connsiteY4" fmla="*/ 458706 h 608274"/>
                <a:gd name="connsiteX5" fmla="*/ 128221 w 313668"/>
                <a:gd name="connsiteY5" fmla="*/ 306395 h 608274"/>
                <a:gd name="connsiteX6" fmla="*/ 168122 w 313668"/>
                <a:gd name="connsiteY6" fmla="*/ 358410 h 608274"/>
                <a:gd name="connsiteX7" fmla="*/ 171347 w 313668"/>
                <a:gd name="connsiteY7" fmla="*/ 370377 h 608274"/>
                <a:gd name="connsiteX8" fmla="*/ 165173 w 313668"/>
                <a:gd name="connsiteY8" fmla="*/ 381149 h 608274"/>
                <a:gd name="connsiteX9" fmla="*/ 71917 w 313668"/>
                <a:gd name="connsiteY9" fmla="*/ 452588 h 608274"/>
                <a:gd name="connsiteX10" fmla="*/ 62057 w 313668"/>
                <a:gd name="connsiteY10" fmla="*/ 455994 h 608274"/>
                <a:gd name="connsiteX11" fmla="*/ 49156 w 313668"/>
                <a:gd name="connsiteY11" fmla="*/ 449642 h 608274"/>
                <a:gd name="connsiteX12" fmla="*/ 3357 w 313668"/>
                <a:gd name="connsiteY12" fmla="*/ 390079 h 608274"/>
                <a:gd name="connsiteX13" fmla="*/ 132 w 313668"/>
                <a:gd name="connsiteY13" fmla="*/ 378019 h 608274"/>
                <a:gd name="connsiteX14" fmla="*/ 6398 w 313668"/>
                <a:gd name="connsiteY14" fmla="*/ 367339 h 608274"/>
                <a:gd name="connsiteX15" fmla="*/ 9162 w 313668"/>
                <a:gd name="connsiteY15" fmla="*/ 365130 h 608274"/>
                <a:gd name="connsiteX16" fmla="*/ 43904 w 313668"/>
                <a:gd name="connsiteY16" fmla="*/ 407754 h 608274"/>
                <a:gd name="connsiteX17" fmla="*/ 59661 w 313668"/>
                <a:gd name="connsiteY17" fmla="*/ 410240 h 608274"/>
                <a:gd name="connsiteX18" fmla="*/ 107948 w 313668"/>
                <a:gd name="connsiteY18" fmla="*/ 375165 h 608274"/>
                <a:gd name="connsiteX19" fmla="*/ 126009 w 313668"/>
                <a:gd name="connsiteY19" fmla="*/ 319836 h 608274"/>
                <a:gd name="connsiteX20" fmla="*/ 128221 w 313668"/>
                <a:gd name="connsiteY20" fmla="*/ 306395 h 608274"/>
                <a:gd name="connsiteX21" fmla="*/ 163534 w 313668"/>
                <a:gd name="connsiteY21" fmla="*/ 163741 h 608274"/>
                <a:gd name="connsiteX22" fmla="*/ 160861 w 313668"/>
                <a:gd name="connsiteY22" fmla="*/ 166411 h 608274"/>
                <a:gd name="connsiteX23" fmla="*/ 160861 w 313668"/>
                <a:gd name="connsiteY23" fmla="*/ 185098 h 608274"/>
                <a:gd name="connsiteX24" fmla="*/ 163534 w 313668"/>
                <a:gd name="connsiteY24" fmla="*/ 187767 h 608274"/>
                <a:gd name="connsiteX25" fmla="*/ 179484 w 313668"/>
                <a:gd name="connsiteY25" fmla="*/ 187767 h 608274"/>
                <a:gd name="connsiteX26" fmla="*/ 182157 w 313668"/>
                <a:gd name="connsiteY26" fmla="*/ 185098 h 608274"/>
                <a:gd name="connsiteX27" fmla="*/ 182157 w 313668"/>
                <a:gd name="connsiteY27" fmla="*/ 166411 h 608274"/>
                <a:gd name="connsiteX28" fmla="*/ 179484 w 313668"/>
                <a:gd name="connsiteY28" fmla="*/ 163741 h 608274"/>
                <a:gd name="connsiteX29" fmla="*/ 131358 w 313668"/>
                <a:gd name="connsiteY29" fmla="*/ 155456 h 608274"/>
                <a:gd name="connsiteX30" fmla="*/ 211383 w 313668"/>
                <a:gd name="connsiteY30" fmla="*/ 155456 h 608274"/>
                <a:gd name="connsiteX31" fmla="*/ 260338 w 313668"/>
                <a:gd name="connsiteY31" fmla="*/ 190989 h 608274"/>
                <a:gd name="connsiteX32" fmla="*/ 312151 w 313668"/>
                <a:gd name="connsiteY32" fmla="*/ 350060 h 608274"/>
                <a:gd name="connsiteX33" fmla="*/ 292606 w 313668"/>
                <a:gd name="connsiteY33" fmla="*/ 388447 h 608274"/>
                <a:gd name="connsiteX34" fmla="*/ 283110 w 313668"/>
                <a:gd name="connsiteY34" fmla="*/ 389920 h 608274"/>
                <a:gd name="connsiteX35" fmla="*/ 254069 w 313668"/>
                <a:gd name="connsiteY35" fmla="*/ 368931 h 608274"/>
                <a:gd name="connsiteX36" fmla="*/ 245310 w 313668"/>
                <a:gd name="connsiteY36" fmla="*/ 341867 h 608274"/>
                <a:gd name="connsiteX37" fmla="*/ 245310 w 313668"/>
                <a:gd name="connsiteY37" fmla="*/ 383108 h 608274"/>
                <a:gd name="connsiteX38" fmla="*/ 245310 w 313668"/>
                <a:gd name="connsiteY38" fmla="*/ 577436 h 608274"/>
                <a:gd name="connsiteX39" fmla="*/ 214425 w 313668"/>
                <a:gd name="connsiteY39" fmla="*/ 608274 h 608274"/>
                <a:gd name="connsiteX40" fmla="*/ 183540 w 313668"/>
                <a:gd name="connsiteY40" fmla="*/ 577436 h 608274"/>
                <a:gd name="connsiteX41" fmla="*/ 183540 w 313668"/>
                <a:gd name="connsiteY41" fmla="*/ 391301 h 608274"/>
                <a:gd name="connsiteX42" fmla="*/ 191561 w 313668"/>
                <a:gd name="connsiteY42" fmla="*/ 373074 h 608274"/>
                <a:gd name="connsiteX43" fmla="*/ 184278 w 313668"/>
                <a:gd name="connsiteY43" fmla="*/ 346102 h 608274"/>
                <a:gd name="connsiteX44" fmla="*/ 181789 w 313668"/>
                <a:gd name="connsiteY44" fmla="*/ 342788 h 608274"/>
                <a:gd name="connsiteX45" fmla="*/ 197646 w 313668"/>
                <a:gd name="connsiteY45" fmla="*/ 323825 h 608274"/>
                <a:gd name="connsiteX46" fmla="*/ 201242 w 313668"/>
                <a:gd name="connsiteY46" fmla="*/ 310661 h 608274"/>
                <a:gd name="connsiteX47" fmla="*/ 185015 w 313668"/>
                <a:gd name="connsiteY47" fmla="*/ 216396 h 608274"/>
                <a:gd name="connsiteX48" fmla="*/ 182526 w 313668"/>
                <a:gd name="connsiteY48" fmla="*/ 201760 h 608274"/>
                <a:gd name="connsiteX49" fmla="*/ 179853 w 313668"/>
                <a:gd name="connsiteY49" fmla="*/ 199550 h 608274"/>
                <a:gd name="connsiteX50" fmla="*/ 162797 w 313668"/>
                <a:gd name="connsiteY50" fmla="*/ 199550 h 608274"/>
                <a:gd name="connsiteX51" fmla="*/ 160123 w 313668"/>
                <a:gd name="connsiteY51" fmla="*/ 201760 h 608274"/>
                <a:gd name="connsiteX52" fmla="*/ 157634 w 313668"/>
                <a:gd name="connsiteY52" fmla="*/ 216396 h 608274"/>
                <a:gd name="connsiteX53" fmla="*/ 144266 w 313668"/>
                <a:gd name="connsiteY53" fmla="*/ 293999 h 608274"/>
                <a:gd name="connsiteX54" fmla="*/ 138550 w 313668"/>
                <a:gd name="connsiteY54" fmla="*/ 286450 h 608274"/>
                <a:gd name="connsiteX55" fmla="*/ 119650 w 313668"/>
                <a:gd name="connsiteY55" fmla="*/ 273747 h 608274"/>
                <a:gd name="connsiteX56" fmla="*/ 119189 w 313668"/>
                <a:gd name="connsiteY56" fmla="*/ 275127 h 608274"/>
                <a:gd name="connsiteX57" fmla="*/ 88580 w 313668"/>
                <a:gd name="connsiteY57" fmla="*/ 368931 h 608274"/>
                <a:gd name="connsiteX58" fmla="*/ 50135 w 313668"/>
                <a:gd name="connsiteY58" fmla="*/ 388447 h 608274"/>
                <a:gd name="connsiteX59" fmla="*/ 30590 w 313668"/>
                <a:gd name="connsiteY59" fmla="*/ 350060 h 608274"/>
                <a:gd name="connsiteX60" fmla="*/ 61107 w 313668"/>
                <a:gd name="connsiteY60" fmla="*/ 256256 h 608274"/>
                <a:gd name="connsiteX61" fmla="*/ 82403 w 313668"/>
                <a:gd name="connsiteY61" fmla="*/ 190989 h 608274"/>
                <a:gd name="connsiteX62" fmla="*/ 131358 w 313668"/>
                <a:gd name="connsiteY62" fmla="*/ 155456 h 608274"/>
                <a:gd name="connsiteX63" fmla="*/ 171336 w 313668"/>
                <a:gd name="connsiteY63" fmla="*/ 0 h 608274"/>
                <a:gd name="connsiteX64" fmla="*/ 238585 w 313668"/>
                <a:gd name="connsiteY64" fmla="*/ 67108 h 608274"/>
                <a:gd name="connsiteX65" fmla="*/ 171336 w 313668"/>
                <a:gd name="connsiteY65" fmla="*/ 134216 h 608274"/>
                <a:gd name="connsiteX66" fmla="*/ 104087 w 313668"/>
                <a:gd name="connsiteY66" fmla="*/ 67108 h 608274"/>
                <a:gd name="connsiteX67" fmla="*/ 171336 w 313668"/>
                <a:gd name="connsiteY67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3668" h="608274">
                  <a:moveTo>
                    <a:pt x="159127" y="411396"/>
                  </a:moveTo>
                  <a:lnTo>
                    <a:pt x="159127" y="577440"/>
                  </a:lnTo>
                  <a:cubicBezTo>
                    <a:pt x="159127" y="594468"/>
                    <a:pt x="145391" y="608274"/>
                    <a:pt x="128336" y="608274"/>
                  </a:cubicBezTo>
                  <a:cubicBezTo>
                    <a:pt x="111282" y="608274"/>
                    <a:pt x="97453" y="594468"/>
                    <a:pt x="97453" y="577440"/>
                  </a:cubicBezTo>
                  <a:lnTo>
                    <a:pt x="97453" y="458706"/>
                  </a:lnTo>
                  <a:close/>
                  <a:moveTo>
                    <a:pt x="128221" y="306395"/>
                  </a:moveTo>
                  <a:lnTo>
                    <a:pt x="168122" y="358410"/>
                  </a:lnTo>
                  <a:cubicBezTo>
                    <a:pt x="170794" y="361816"/>
                    <a:pt x="171900" y="366143"/>
                    <a:pt x="171347" y="370377"/>
                  </a:cubicBezTo>
                  <a:cubicBezTo>
                    <a:pt x="170794" y="374612"/>
                    <a:pt x="168583" y="378479"/>
                    <a:pt x="165173" y="381149"/>
                  </a:cubicBezTo>
                  <a:lnTo>
                    <a:pt x="71917" y="452588"/>
                  </a:lnTo>
                  <a:cubicBezTo>
                    <a:pt x="68968" y="454889"/>
                    <a:pt x="65467" y="455994"/>
                    <a:pt x="62057" y="455994"/>
                  </a:cubicBezTo>
                  <a:cubicBezTo>
                    <a:pt x="57173" y="455994"/>
                    <a:pt x="52289" y="453785"/>
                    <a:pt x="49156" y="449642"/>
                  </a:cubicBezTo>
                  <a:lnTo>
                    <a:pt x="3357" y="390079"/>
                  </a:lnTo>
                  <a:cubicBezTo>
                    <a:pt x="777" y="386672"/>
                    <a:pt x="-421" y="382345"/>
                    <a:pt x="132" y="378019"/>
                  </a:cubicBezTo>
                  <a:cubicBezTo>
                    <a:pt x="685" y="373784"/>
                    <a:pt x="2988" y="369917"/>
                    <a:pt x="6398" y="367339"/>
                  </a:cubicBezTo>
                  <a:lnTo>
                    <a:pt x="9162" y="365130"/>
                  </a:lnTo>
                  <a:cubicBezTo>
                    <a:pt x="11374" y="384279"/>
                    <a:pt x="24367" y="401402"/>
                    <a:pt x="43904" y="407754"/>
                  </a:cubicBezTo>
                  <a:cubicBezTo>
                    <a:pt x="49064" y="409411"/>
                    <a:pt x="54409" y="410240"/>
                    <a:pt x="59661" y="410240"/>
                  </a:cubicBezTo>
                  <a:cubicBezTo>
                    <a:pt x="81040" y="410240"/>
                    <a:pt x="100945" y="396615"/>
                    <a:pt x="107948" y="375165"/>
                  </a:cubicBezTo>
                  <a:lnTo>
                    <a:pt x="126009" y="319836"/>
                  </a:lnTo>
                  <a:cubicBezTo>
                    <a:pt x="127484" y="315325"/>
                    <a:pt x="128037" y="310906"/>
                    <a:pt x="128221" y="306395"/>
                  </a:cubicBezTo>
                  <a:close/>
                  <a:moveTo>
                    <a:pt x="163534" y="163741"/>
                  </a:moveTo>
                  <a:cubicBezTo>
                    <a:pt x="162059" y="163741"/>
                    <a:pt x="160861" y="164938"/>
                    <a:pt x="160861" y="166411"/>
                  </a:cubicBezTo>
                  <a:lnTo>
                    <a:pt x="160861" y="185098"/>
                  </a:lnTo>
                  <a:cubicBezTo>
                    <a:pt x="160861" y="186571"/>
                    <a:pt x="162059" y="187767"/>
                    <a:pt x="163534" y="187767"/>
                  </a:cubicBezTo>
                  <a:lnTo>
                    <a:pt x="179484" y="187767"/>
                  </a:lnTo>
                  <a:cubicBezTo>
                    <a:pt x="180959" y="187767"/>
                    <a:pt x="182157" y="186571"/>
                    <a:pt x="182157" y="185098"/>
                  </a:cubicBezTo>
                  <a:lnTo>
                    <a:pt x="182157" y="166411"/>
                  </a:lnTo>
                  <a:cubicBezTo>
                    <a:pt x="182157" y="164938"/>
                    <a:pt x="180959" y="163741"/>
                    <a:pt x="179484" y="163741"/>
                  </a:cubicBezTo>
                  <a:close/>
                  <a:moveTo>
                    <a:pt x="131358" y="155456"/>
                  </a:moveTo>
                  <a:lnTo>
                    <a:pt x="211383" y="155456"/>
                  </a:lnTo>
                  <a:cubicBezTo>
                    <a:pt x="233694" y="155456"/>
                    <a:pt x="253424" y="169725"/>
                    <a:pt x="260338" y="190989"/>
                  </a:cubicBezTo>
                  <a:lnTo>
                    <a:pt x="312151" y="350060"/>
                  </a:lnTo>
                  <a:cubicBezTo>
                    <a:pt x="317406" y="366078"/>
                    <a:pt x="308556" y="383292"/>
                    <a:pt x="292606" y="388447"/>
                  </a:cubicBezTo>
                  <a:cubicBezTo>
                    <a:pt x="289471" y="389460"/>
                    <a:pt x="286245" y="389920"/>
                    <a:pt x="283110" y="389920"/>
                  </a:cubicBezTo>
                  <a:cubicBezTo>
                    <a:pt x="270295" y="389920"/>
                    <a:pt x="258310" y="381819"/>
                    <a:pt x="254069" y="368931"/>
                  </a:cubicBezTo>
                  <a:lnTo>
                    <a:pt x="245310" y="341867"/>
                  </a:lnTo>
                  <a:lnTo>
                    <a:pt x="245310" y="383108"/>
                  </a:lnTo>
                  <a:lnTo>
                    <a:pt x="245310" y="577436"/>
                  </a:lnTo>
                  <a:cubicBezTo>
                    <a:pt x="245310" y="594466"/>
                    <a:pt x="231481" y="608274"/>
                    <a:pt x="214425" y="608274"/>
                  </a:cubicBezTo>
                  <a:cubicBezTo>
                    <a:pt x="197369" y="608274"/>
                    <a:pt x="183540" y="594466"/>
                    <a:pt x="183540" y="577436"/>
                  </a:cubicBezTo>
                  <a:lnTo>
                    <a:pt x="183540" y="391301"/>
                  </a:lnTo>
                  <a:cubicBezTo>
                    <a:pt x="187873" y="386146"/>
                    <a:pt x="190639" y="379886"/>
                    <a:pt x="191561" y="373074"/>
                  </a:cubicBezTo>
                  <a:cubicBezTo>
                    <a:pt x="192852" y="363316"/>
                    <a:pt x="190271" y="353742"/>
                    <a:pt x="184278" y="346102"/>
                  </a:cubicBezTo>
                  <a:lnTo>
                    <a:pt x="181789" y="342788"/>
                  </a:lnTo>
                  <a:lnTo>
                    <a:pt x="197646" y="323825"/>
                  </a:lnTo>
                  <a:cubicBezTo>
                    <a:pt x="200688" y="320142"/>
                    <a:pt x="201979" y="315355"/>
                    <a:pt x="201242" y="310661"/>
                  </a:cubicBezTo>
                  <a:lnTo>
                    <a:pt x="185015" y="216396"/>
                  </a:lnTo>
                  <a:lnTo>
                    <a:pt x="182526" y="201760"/>
                  </a:lnTo>
                  <a:cubicBezTo>
                    <a:pt x="182250" y="200471"/>
                    <a:pt x="181143" y="199550"/>
                    <a:pt x="179853" y="199550"/>
                  </a:cubicBezTo>
                  <a:lnTo>
                    <a:pt x="162797" y="199550"/>
                  </a:lnTo>
                  <a:cubicBezTo>
                    <a:pt x="161506" y="199550"/>
                    <a:pt x="160400" y="200471"/>
                    <a:pt x="160123" y="201760"/>
                  </a:cubicBezTo>
                  <a:lnTo>
                    <a:pt x="157634" y="216396"/>
                  </a:lnTo>
                  <a:lnTo>
                    <a:pt x="144266" y="293999"/>
                  </a:lnTo>
                  <a:lnTo>
                    <a:pt x="138550" y="286450"/>
                  </a:lnTo>
                  <a:cubicBezTo>
                    <a:pt x="133663" y="280191"/>
                    <a:pt x="127025" y="275864"/>
                    <a:pt x="119650" y="273747"/>
                  </a:cubicBezTo>
                  <a:lnTo>
                    <a:pt x="119189" y="275127"/>
                  </a:lnTo>
                  <a:lnTo>
                    <a:pt x="88580" y="368931"/>
                  </a:lnTo>
                  <a:cubicBezTo>
                    <a:pt x="83418" y="384949"/>
                    <a:pt x="66177" y="393694"/>
                    <a:pt x="50135" y="388447"/>
                  </a:cubicBezTo>
                  <a:cubicBezTo>
                    <a:pt x="34094" y="383200"/>
                    <a:pt x="25335" y="366078"/>
                    <a:pt x="30590" y="350060"/>
                  </a:cubicBezTo>
                  <a:lnTo>
                    <a:pt x="61107" y="256256"/>
                  </a:lnTo>
                  <a:lnTo>
                    <a:pt x="82403" y="190989"/>
                  </a:lnTo>
                  <a:cubicBezTo>
                    <a:pt x="89318" y="169725"/>
                    <a:pt x="108955" y="155456"/>
                    <a:pt x="131358" y="155456"/>
                  </a:cubicBezTo>
                  <a:close/>
                  <a:moveTo>
                    <a:pt x="171336" y="0"/>
                  </a:moveTo>
                  <a:cubicBezTo>
                    <a:pt x="208477" y="0"/>
                    <a:pt x="238585" y="30045"/>
                    <a:pt x="238585" y="67108"/>
                  </a:cubicBezTo>
                  <a:cubicBezTo>
                    <a:pt x="238585" y="104171"/>
                    <a:pt x="208477" y="134216"/>
                    <a:pt x="171336" y="134216"/>
                  </a:cubicBezTo>
                  <a:cubicBezTo>
                    <a:pt x="134195" y="134216"/>
                    <a:pt x="104087" y="104171"/>
                    <a:pt x="104087" y="67108"/>
                  </a:cubicBezTo>
                  <a:cubicBezTo>
                    <a:pt x="104087" y="30045"/>
                    <a:pt x="134195" y="0"/>
                    <a:pt x="171336" y="0"/>
                  </a:cubicBezTo>
                  <a:close/>
                </a:path>
              </a:pathLst>
            </a:custGeom>
            <a:solidFill>
              <a:srgbClr val="029BA8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xmlns="" id="{1BD6917C-4B50-42F9-90AE-97F52BDD3F26}"/>
                </a:ext>
              </a:extLst>
            </p:cNvPr>
            <p:cNvGrpSpPr/>
            <p:nvPr/>
          </p:nvGrpSpPr>
          <p:grpSpPr>
            <a:xfrm>
              <a:off x="990601" y="3129869"/>
              <a:ext cx="1376285" cy="631793"/>
              <a:chOff x="5122025" y="525814"/>
              <a:chExt cx="2020976" cy="927740"/>
            </a:xfrm>
          </p:grpSpPr>
          <p:sp>
            <p:nvSpPr>
              <p:cNvPr id="37" name="文本框 48">
                <a:extLst>
                  <a:ext uri="{FF2B5EF4-FFF2-40B4-BE49-F238E27FC236}">
                    <a16:creationId xmlns:a16="http://schemas.microsoft.com/office/drawing/2014/main" xmlns="" id="{9666F712-BD94-41D8-AD11-F4C951F62D8F}"/>
                  </a:ext>
                </a:extLst>
              </p:cNvPr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xmlns="" id="{72477536-4DF5-4A08-9DF1-DC474526980F}"/>
                  </a:ext>
                </a:extLst>
              </p:cNvPr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rgbClr val="595959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xmlns="" id="{939ADA25-F2B6-4F19-BA57-9C9DED6B4EB6}"/>
              </a:ext>
            </a:extLst>
          </p:cNvPr>
          <p:cNvGrpSpPr/>
          <p:nvPr/>
        </p:nvGrpSpPr>
        <p:grpSpPr>
          <a:xfrm>
            <a:off x="2919086" y="2208864"/>
            <a:ext cx="1376285" cy="1552797"/>
            <a:chOff x="2919086" y="2208865"/>
            <a:chExt cx="1376285" cy="1552797"/>
          </a:xfrm>
        </p:grpSpPr>
        <p:sp>
          <p:nvSpPr>
            <p:cNvPr id="40" name="星形: 七角 39">
              <a:extLst>
                <a:ext uri="{FF2B5EF4-FFF2-40B4-BE49-F238E27FC236}">
                  <a16:creationId xmlns:a16="http://schemas.microsoft.com/office/drawing/2014/main" xmlns="" id="{73856E8E-7DBC-4F1A-9160-E6C72AA4E222}"/>
                </a:ext>
              </a:extLst>
            </p:cNvPr>
            <p:cNvSpPr/>
            <p:nvPr/>
          </p:nvSpPr>
          <p:spPr>
            <a:xfrm>
              <a:off x="3245396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xmlns="" id="{88E88075-CFAB-437B-AD79-BF90FFDEAD1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96531" y="2379846"/>
              <a:ext cx="421395" cy="398296"/>
            </a:xfrm>
            <a:custGeom>
              <a:avLst/>
              <a:gdLst>
                <a:gd name="connsiteX0" fmla="*/ 7031 w 607639"/>
                <a:gd name="connsiteY0" fmla="*/ 350992 h 574332"/>
                <a:gd name="connsiteX1" fmla="*/ 600519 w 607639"/>
                <a:gd name="connsiteY1" fmla="*/ 350992 h 574332"/>
                <a:gd name="connsiteX2" fmla="*/ 607639 w 607639"/>
                <a:gd name="connsiteY2" fmla="*/ 358013 h 574332"/>
                <a:gd name="connsiteX3" fmla="*/ 607639 w 607639"/>
                <a:gd name="connsiteY3" fmla="*/ 393207 h 574332"/>
                <a:gd name="connsiteX4" fmla="*/ 558152 w 607639"/>
                <a:gd name="connsiteY4" fmla="*/ 442621 h 574332"/>
                <a:gd name="connsiteX5" fmla="*/ 383613 w 607639"/>
                <a:gd name="connsiteY5" fmla="*/ 442621 h 574332"/>
                <a:gd name="connsiteX6" fmla="*/ 405330 w 607639"/>
                <a:gd name="connsiteY6" fmla="*/ 532028 h 574332"/>
                <a:gd name="connsiteX7" fmla="*/ 432121 w 607639"/>
                <a:gd name="connsiteY7" fmla="*/ 532028 h 574332"/>
                <a:gd name="connsiteX8" fmla="*/ 453304 w 607639"/>
                <a:gd name="connsiteY8" fmla="*/ 553180 h 574332"/>
                <a:gd name="connsiteX9" fmla="*/ 432121 w 607639"/>
                <a:gd name="connsiteY9" fmla="*/ 574332 h 574332"/>
                <a:gd name="connsiteX10" fmla="*/ 175429 w 607639"/>
                <a:gd name="connsiteY10" fmla="*/ 574332 h 574332"/>
                <a:gd name="connsiteX11" fmla="*/ 154246 w 607639"/>
                <a:gd name="connsiteY11" fmla="*/ 553180 h 574332"/>
                <a:gd name="connsiteX12" fmla="*/ 175429 w 607639"/>
                <a:gd name="connsiteY12" fmla="*/ 532028 h 574332"/>
                <a:gd name="connsiteX13" fmla="*/ 202309 w 607639"/>
                <a:gd name="connsiteY13" fmla="*/ 532028 h 574332"/>
                <a:gd name="connsiteX14" fmla="*/ 224026 w 607639"/>
                <a:gd name="connsiteY14" fmla="*/ 442621 h 574332"/>
                <a:gd name="connsiteX15" fmla="*/ 49487 w 607639"/>
                <a:gd name="connsiteY15" fmla="*/ 442621 h 574332"/>
                <a:gd name="connsiteX16" fmla="*/ 0 w 607639"/>
                <a:gd name="connsiteY16" fmla="*/ 393207 h 574332"/>
                <a:gd name="connsiteX17" fmla="*/ 0 w 607639"/>
                <a:gd name="connsiteY17" fmla="*/ 358013 h 574332"/>
                <a:gd name="connsiteX18" fmla="*/ 7031 w 607639"/>
                <a:gd name="connsiteY18" fmla="*/ 350992 h 574332"/>
                <a:gd name="connsiteX19" fmla="*/ 459979 w 607639"/>
                <a:gd name="connsiteY19" fmla="*/ 139441 h 574332"/>
                <a:gd name="connsiteX20" fmla="*/ 445827 w 607639"/>
                <a:gd name="connsiteY20" fmla="*/ 153572 h 574332"/>
                <a:gd name="connsiteX21" fmla="*/ 445827 w 607639"/>
                <a:gd name="connsiteY21" fmla="*/ 256042 h 574332"/>
                <a:gd name="connsiteX22" fmla="*/ 459979 w 607639"/>
                <a:gd name="connsiteY22" fmla="*/ 270173 h 574332"/>
                <a:gd name="connsiteX23" fmla="*/ 521749 w 607639"/>
                <a:gd name="connsiteY23" fmla="*/ 270173 h 574332"/>
                <a:gd name="connsiteX24" fmla="*/ 535901 w 607639"/>
                <a:gd name="connsiteY24" fmla="*/ 256042 h 574332"/>
                <a:gd name="connsiteX25" fmla="*/ 535901 w 607639"/>
                <a:gd name="connsiteY25" fmla="*/ 153572 h 574332"/>
                <a:gd name="connsiteX26" fmla="*/ 521749 w 607639"/>
                <a:gd name="connsiteY26" fmla="*/ 139441 h 574332"/>
                <a:gd name="connsiteX27" fmla="*/ 85890 w 607639"/>
                <a:gd name="connsiteY27" fmla="*/ 124955 h 574332"/>
                <a:gd name="connsiteX28" fmla="*/ 71738 w 607639"/>
                <a:gd name="connsiteY28" fmla="*/ 139086 h 574332"/>
                <a:gd name="connsiteX29" fmla="*/ 71738 w 607639"/>
                <a:gd name="connsiteY29" fmla="*/ 256042 h 574332"/>
                <a:gd name="connsiteX30" fmla="*/ 85890 w 607639"/>
                <a:gd name="connsiteY30" fmla="*/ 270173 h 574332"/>
                <a:gd name="connsiteX31" fmla="*/ 147571 w 607639"/>
                <a:gd name="connsiteY31" fmla="*/ 270173 h 574332"/>
                <a:gd name="connsiteX32" fmla="*/ 161723 w 607639"/>
                <a:gd name="connsiteY32" fmla="*/ 256042 h 574332"/>
                <a:gd name="connsiteX33" fmla="*/ 161723 w 607639"/>
                <a:gd name="connsiteY33" fmla="*/ 139086 h 574332"/>
                <a:gd name="connsiteX34" fmla="*/ 147571 w 607639"/>
                <a:gd name="connsiteY34" fmla="*/ 124955 h 574332"/>
                <a:gd name="connsiteX35" fmla="*/ 210586 w 607639"/>
                <a:gd name="connsiteY35" fmla="*/ 81585 h 574332"/>
                <a:gd name="connsiteX36" fmla="*/ 196435 w 607639"/>
                <a:gd name="connsiteY36" fmla="*/ 95627 h 574332"/>
                <a:gd name="connsiteX37" fmla="*/ 196435 w 607639"/>
                <a:gd name="connsiteY37" fmla="*/ 256042 h 574332"/>
                <a:gd name="connsiteX38" fmla="*/ 210586 w 607639"/>
                <a:gd name="connsiteY38" fmla="*/ 270173 h 574332"/>
                <a:gd name="connsiteX39" fmla="*/ 272356 w 607639"/>
                <a:gd name="connsiteY39" fmla="*/ 270173 h 574332"/>
                <a:gd name="connsiteX40" fmla="*/ 286419 w 607639"/>
                <a:gd name="connsiteY40" fmla="*/ 256042 h 574332"/>
                <a:gd name="connsiteX41" fmla="*/ 286419 w 607639"/>
                <a:gd name="connsiteY41" fmla="*/ 95627 h 574332"/>
                <a:gd name="connsiteX42" fmla="*/ 272356 w 607639"/>
                <a:gd name="connsiteY42" fmla="*/ 81585 h 574332"/>
                <a:gd name="connsiteX43" fmla="*/ 335283 w 607639"/>
                <a:gd name="connsiteY43" fmla="*/ 52613 h 574332"/>
                <a:gd name="connsiteX44" fmla="*/ 321131 w 607639"/>
                <a:gd name="connsiteY44" fmla="*/ 66743 h 574332"/>
                <a:gd name="connsiteX45" fmla="*/ 321131 w 607639"/>
                <a:gd name="connsiteY45" fmla="*/ 256042 h 574332"/>
                <a:gd name="connsiteX46" fmla="*/ 335283 w 607639"/>
                <a:gd name="connsiteY46" fmla="*/ 270173 h 574332"/>
                <a:gd name="connsiteX47" fmla="*/ 397053 w 607639"/>
                <a:gd name="connsiteY47" fmla="*/ 270173 h 574332"/>
                <a:gd name="connsiteX48" fmla="*/ 411115 w 607639"/>
                <a:gd name="connsiteY48" fmla="*/ 256042 h 574332"/>
                <a:gd name="connsiteX49" fmla="*/ 411115 w 607639"/>
                <a:gd name="connsiteY49" fmla="*/ 66743 h 574332"/>
                <a:gd name="connsiteX50" fmla="*/ 397053 w 607639"/>
                <a:gd name="connsiteY50" fmla="*/ 52613 h 574332"/>
                <a:gd name="connsiteX51" fmla="*/ 49487 w 607639"/>
                <a:gd name="connsiteY51" fmla="*/ 0 h 574332"/>
                <a:gd name="connsiteX52" fmla="*/ 558152 w 607639"/>
                <a:gd name="connsiteY52" fmla="*/ 0 h 574332"/>
                <a:gd name="connsiteX53" fmla="*/ 607639 w 607639"/>
                <a:gd name="connsiteY53" fmla="*/ 49413 h 574332"/>
                <a:gd name="connsiteX54" fmla="*/ 607639 w 607639"/>
                <a:gd name="connsiteY54" fmla="*/ 315675 h 574332"/>
                <a:gd name="connsiteX55" fmla="*/ 600519 w 607639"/>
                <a:gd name="connsiteY55" fmla="*/ 322696 h 574332"/>
                <a:gd name="connsiteX56" fmla="*/ 7031 w 607639"/>
                <a:gd name="connsiteY56" fmla="*/ 322696 h 574332"/>
                <a:gd name="connsiteX57" fmla="*/ 0 w 607639"/>
                <a:gd name="connsiteY57" fmla="*/ 315675 h 574332"/>
                <a:gd name="connsiteX58" fmla="*/ 0 w 607639"/>
                <a:gd name="connsiteY58" fmla="*/ 49413 h 574332"/>
                <a:gd name="connsiteX59" fmla="*/ 49487 w 607639"/>
                <a:gd name="connsiteY59" fmla="*/ 0 h 57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07639" h="574332">
                  <a:moveTo>
                    <a:pt x="7031" y="350992"/>
                  </a:moveTo>
                  <a:lnTo>
                    <a:pt x="600519" y="350992"/>
                  </a:lnTo>
                  <a:cubicBezTo>
                    <a:pt x="604435" y="350992"/>
                    <a:pt x="607639" y="354103"/>
                    <a:pt x="607639" y="358013"/>
                  </a:cubicBezTo>
                  <a:lnTo>
                    <a:pt x="607639" y="393207"/>
                  </a:lnTo>
                  <a:cubicBezTo>
                    <a:pt x="607639" y="420492"/>
                    <a:pt x="585477" y="442621"/>
                    <a:pt x="558152" y="442621"/>
                  </a:cubicBezTo>
                  <a:lnTo>
                    <a:pt x="383613" y="442621"/>
                  </a:lnTo>
                  <a:lnTo>
                    <a:pt x="405330" y="532028"/>
                  </a:lnTo>
                  <a:lnTo>
                    <a:pt x="432121" y="532028"/>
                  </a:lnTo>
                  <a:cubicBezTo>
                    <a:pt x="443869" y="532028"/>
                    <a:pt x="453304" y="541538"/>
                    <a:pt x="453304" y="553180"/>
                  </a:cubicBezTo>
                  <a:cubicBezTo>
                    <a:pt x="453304" y="564912"/>
                    <a:pt x="443869" y="574332"/>
                    <a:pt x="432121" y="574332"/>
                  </a:cubicBezTo>
                  <a:lnTo>
                    <a:pt x="175429" y="574332"/>
                  </a:lnTo>
                  <a:cubicBezTo>
                    <a:pt x="163770" y="574332"/>
                    <a:pt x="154246" y="564912"/>
                    <a:pt x="154246" y="553180"/>
                  </a:cubicBezTo>
                  <a:cubicBezTo>
                    <a:pt x="154246" y="541538"/>
                    <a:pt x="163770" y="532028"/>
                    <a:pt x="175429" y="532028"/>
                  </a:cubicBezTo>
                  <a:lnTo>
                    <a:pt x="202309" y="532028"/>
                  </a:lnTo>
                  <a:lnTo>
                    <a:pt x="224026" y="442621"/>
                  </a:lnTo>
                  <a:lnTo>
                    <a:pt x="49487" y="442621"/>
                  </a:lnTo>
                  <a:cubicBezTo>
                    <a:pt x="22162" y="442621"/>
                    <a:pt x="0" y="420492"/>
                    <a:pt x="0" y="393207"/>
                  </a:cubicBezTo>
                  <a:lnTo>
                    <a:pt x="0" y="358013"/>
                  </a:lnTo>
                  <a:cubicBezTo>
                    <a:pt x="0" y="354103"/>
                    <a:pt x="3204" y="350992"/>
                    <a:pt x="7031" y="350992"/>
                  </a:cubicBezTo>
                  <a:close/>
                  <a:moveTo>
                    <a:pt x="459979" y="139441"/>
                  </a:moveTo>
                  <a:cubicBezTo>
                    <a:pt x="452236" y="139441"/>
                    <a:pt x="445827" y="145751"/>
                    <a:pt x="445827" y="153572"/>
                  </a:cubicBezTo>
                  <a:lnTo>
                    <a:pt x="445827" y="256042"/>
                  </a:lnTo>
                  <a:cubicBezTo>
                    <a:pt x="445827" y="263863"/>
                    <a:pt x="452236" y="270173"/>
                    <a:pt x="459979" y="270173"/>
                  </a:cubicBezTo>
                  <a:lnTo>
                    <a:pt x="521749" y="270173"/>
                  </a:lnTo>
                  <a:cubicBezTo>
                    <a:pt x="529492" y="270173"/>
                    <a:pt x="535901" y="263863"/>
                    <a:pt x="535901" y="256042"/>
                  </a:cubicBezTo>
                  <a:lnTo>
                    <a:pt x="535901" y="153572"/>
                  </a:lnTo>
                  <a:cubicBezTo>
                    <a:pt x="535901" y="145751"/>
                    <a:pt x="529492" y="139441"/>
                    <a:pt x="521749" y="139441"/>
                  </a:cubicBezTo>
                  <a:close/>
                  <a:moveTo>
                    <a:pt x="85890" y="124955"/>
                  </a:moveTo>
                  <a:cubicBezTo>
                    <a:pt x="78058" y="124955"/>
                    <a:pt x="71738" y="131265"/>
                    <a:pt x="71738" y="139086"/>
                  </a:cubicBezTo>
                  <a:lnTo>
                    <a:pt x="71738" y="256042"/>
                  </a:lnTo>
                  <a:cubicBezTo>
                    <a:pt x="71738" y="263863"/>
                    <a:pt x="78058" y="270173"/>
                    <a:pt x="85890" y="270173"/>
                  </a:cubicBezTo>
                  <a:lnTo>
                    <a:pt x="147571" y="270173"/>
                  </a:lnTo>
                  <a:cubicBezTo>
                    <a:pt x="155403" y="270173"/>
                    <a:pt x="161723" y="263863"/>
                    <a:pt x="161723" y="256042"/>
                  </a:cubicBezTo>
                  <a:lnTo>
                    <a:pt x="161723" y="139086"/>
                  </a:lnTo>
                  <a:cubicBezTo>
                    <a:pt x="161723" y="131265"/>
                    <a:pt x="155403" y="124955"/>
                    <a:pt x="147571" y="124955"/>
                  </a:cubicBezTo>
                  <a:close/>
                  <a:moveTo>
                    <a:pt x="210586" y="81585"/>
                  </a:moveTo>
                  <a:cubicBezTo>
                    <a:pt x="202754" y="81585"/>
                    <a:pt x="196435" y="87895"/>
                    <a:pt x="196435" y="95627"/>
                  </a:cubicBezTo>
                  <a:lnTo>
                    <a:pt x="196435" y="256042"/>
                  </a:lnTo>
                  <a:cubicBezTo>
                    <a:pt x="196435" y="263863"/>
                    <a:pt x="202754" y="270173"/>
                    <a:pt x="210586" y="270173"/>
                  </a:cubicBezTo>
                  <a:lnTo>
                    <a:pt x="272356" y="270173"/>
                  </a:lnTo>
                  <a:cubicBezTo>
                    <a:pt x="280100" y="270173"/>
                    <a:pt x="286419" y="263863"/>
                    <a:pt x="286419" y="256042"/>
                  </a:cubicBezTo>
                  <a:lnTo>
                    <a:pt x="286419" y="95627"/>
                  </a:lnTo>
                  <a:cubicBezTo>
                    <a:pt x="286419" y="87895"/>
                    <a:pt x="280100" y="81585"/>
                    <a:pt x="272356" y="81585"/>
                  </a:cubicBezTo>
                  <a:close/>
                  <a:moveTo>
                    <a:pt x="335283" y="52613"/>
                  </a:moveTo>
                  <a:cubicBezTo>
                    <a:pt x="327450" y="52613"/>
                    <a:pt x="321131" y="58923"/>
                    <a:pt x="321131" y="66743"/>
                  </a:cubicBezTo>
                  <a:lnTo>
                    <a:pt x="321131" y="256042"/>
                  </a:lnTo>
                  <a:cubicBezTo>
                    <a:pt x="321131" y="263863"/>
                    <a:pt x="327450" y="270173"/>
                    <a:pt x="335283" y="270173"/>
                  </a:cubicBezTo>
                  <a:lnTo>
                    <a:pt x="397053" y="270173"/>
                  </a:lnTo>
                  <a:cubicBezTo>
                    <a:pt x="404796" y="270173"/>
                    <a:pt x="411115" y="263863"/>
                    <a:pt x="411115" y="256042"/>
                  </a:cubicBezTo>
                  <a:lnTo>
                    <a:pt x="411115" y="66743"/>
                  </a:lnTo>
                  <a:cubicBezTo>
                    <a:pt x="411115" y="58923"/>
                    <a:pt x="404796" y="52613"/>
                    <a:pt x="397053" y="52613"/>
                  </a:cubicBezTo>
                  <a:close/>
                  <a:moveTo>
                    <a:pt x="49487" y="0"/>
                  </a:moveTo>
                  <a:lnTo>
                    <a:pt x="558152" y="0"/>
                  </a:lnTo>
                  <a:cubicBezTo>
                    <a:pt x="585477" y="0"/>
                    <a:pt x="607639" y="22129"/>
                    <a:pt x="607639" y="49413"/>
                  </a:cubicBezTo>
                  <a:lnTo>
                    <a:pt x="607639" y="315675"/>
                  </a:lnTo>
                  <a:cubicBezTo>
                    <a:pt x="607639" y="319586"/>
                    <a:pt x="604435" y="322696"/>
                    <a:pt x="600519" y="322696"/>
                  </a:cubicBezTo>
                  <a:lnTo>
                    <a:pt x="7031" y="322696"/>
                  </a:lnTo>
                  <a:cubicBezTo>
                    <a:pt x="3204" y="322696"/>
                    <a:pt x="0" y="319586"/>
                    <a:pt x="0" y="315675"/>
                  </a:cubicBezTo>
                  <a:lnTo>
                    <a:pt x="0" y="49413"/>
                  </a:lnTo>
                  <a:cubicBezTo>
                    <a:pt x="0" y="22129"/>
                    <a:pt x="22162" y="0"/>
                    <a:pt x="49487" y="0"/>
                  </a:cubicBezTo>
                  <a:close/>
                </a:path>
              </a:pathLst>
            </a:custGeom>
            <a:solidFill>
              <a:srgbClr val="029BA8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xmlns="" id="{C6F687BD-F622-40CE-85AD-53E5BB48D095}"/>
                </a:ext>
              </a:extLst>
            </p:cNvPr>
            <p:cNvGrpSpPr/>
            <p:nvPr/>
          </p:nvGrpSpPr>
          <p:grpSpPr>
            <a:xfrm>
              <a:off x="2919086" y="3129869"/>
              <a:ext cx="1376285" cy="631793"/>
              <a:chOff x="5122025" y="525814"/>
              <a:chExt cx="2020976" cy="927740"/>
            </a:xfrm>
          </p:grpSpPr>
          <p:sp>
            <p:nvSpPr>
              <p:cNvPr id="43" name="文本框 46">
                <a:extLst>
                  <a:ext uri="{FF2B5EF4-FFF2-40B4-BE49-F238E27FC236}">
                    <a16:creationId xmlns:a16="http://schemas.microsoft.com/office/drawing/2014/main" xmlns="" id="{2C42069F-B77F-4813-A771-72FE1A244700}"/>
                  </a:ext>
                </a:extLst>
              </p:cNvPr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xmlns="" id="{B3DFFC6B-FF96-4DDB-B0AA-E01ED1F20ECC}"/>
                  </a:ext>
                </a:extLst>
              </p:cNvPr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rgbClr val="595959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5FA772E2-B3DD-4B4C-B4E7-32D82462E402}"/>
              </a:ext>
            </a:extLst>
          </p:cNvPr>
          <p:cNvGrpSpPr/>
          <p:nvPr/>
        </p:nvGrpSpPr>
        <p:grpSpPr>
          <a:xfrm>
            <a:off x="4854264" y="2208864"/>
            <a:ext cx="1376285" cy="1552797"/>
            <a:chOff x="4854264" y="2208865"/>
            <a:chExt cx="1376285" cy="1552797"/>
          </a:xfrm>
        </p:grpSpPr>
        <p:sp>
          <p:nvSpPr>
            <p:cNvPr id="46" name="星形: 七角 45">
              <a:extLst>
                <a:ext uri="{FF2B5EF4-FFF2-40B4-BE49-F238E27FC236}">
                  <a16:creationId xmlns:a16="http://schemas.microsoft.com/office/drawing/2014/main" xmlns="" id="{E8415F50-4A4A-42B9-A4BF-EACB3690FE4B}"/>
                </a:ext>
              </a:extLst>
            </p:cNvPr>
            <p:cNvSpPr/>
            <p:nvPr/>
          </p:nvSpPr>
          <p:spPr>
            <a:xfrm>
              <a:off x="5174233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xmlns="" id="{26C9BA08-6021-4551-B174-5BEFB2608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256" y="2390413"/>
              <a:ext cx="362302" cy="361277"/>
            </a:xfrm>
            <a:custGeom>
              <a:avLst/>
              <a:gdLst>
                <a:gd name="connsiteX0" fmla="*/ 91001 w 608483"/>
                <a:gd name="connsiteY0" fmla="*/ 585346 h 606762"/>
                <a:gd name="connsiteX1" fmla="*/ 102489 w 608483"/>
                <a:gd name="connsiteY1" fmla="*/ 594319 h 606762"/>
                <a:gd name="connsiteX2" fmla="*/ 93584 w 608483"/>
                <a:gd name="connsiteY2" fmla="*/ 605779 h 606762"/>
                <a:gd name="connsiteX3" fmla="*/ 82808 w 608483"/>
                <a:gd name="connsiteY3" fmla="*/ 606757 h 606762"/>
                <a:gd name="connsiteX4" fmla="*/ 82185 w 608483"/>
                <a:gd name="connsiteY4" fmla="*/ 606757 h 606762"/>
                <a:gd name="connsiteX5" fmla="*/ 71766 w 608483"/>
                <a:gd name="connsiteY5" fmla="*/ 596984 h 606762"/>
                <a:gd name="connsiteX6" fmla="*/ 81562 w 608483"/>
                <a:gd name="connsiteY6" fmla="*/ 586590 h 606762"/>
                <a:gd name="connsiteX7" fmla="*/ 447892 w 608483"/>
                <a:gd name="connsiteY7" fmla="*/ 563918 h 606762"/>
                <a:gd name="connsiteX8" fmla="*/ 481898 w 608483"/>
                <a:gd name="connsiteY8" fmla="*/ 563918 h 606762"/>
                <a:gd name="connsiteX9" fmla="*/ 514391 w 608483"/>
                <a:gd name="connsiteY9" fmla="*/ 564540 h 606762"/>
                <a:gd name="connsiteX10" fmla="*/ 524361 w 608483"/>
                <a:gd name="connsiteY10" fmla="*/ 569158 h 606762"/>
                <a:gd name="connsiteX11" fmla="*/ 521068 w 608483"/>
                <a:gd name="connsiteY11" fmla="*/ 583100 h 606762"/>
                <a:gd name="connsiteX12" fmla="*/ 475488 w 608483"/>
                <a:gd name="connsiteY12" fmla="*/ 582301 h 606762"/>
                <a:gd name="connsiteX13" fmla="*/ 456171 w 608483"/>
                <a:gd name="connsiteY13" fmla="*/ 582301 h 606762"/>
                <a:gd name="connsiteX14" fmla="*/ 413529 w 608483"/>
                <a:gd name="connsiteY14" fmla="*/ 590826 h 606762"/>
                <a:gd name="connsiteX15" fmla="*/ 406051 w 608483"/>
                <a:gd name="connsiteY15" fmla="*/ 590826 h 606762"/>
                <a:gd name="connsiteX16" fmla="*/ 396615 w 608483"/>
                <a:gd name="connsiteY16" fmla="*/ 580170 h 606762"/>
                <a:gd name="connsiteX17" fmla="*/ 407387 w 608483"/>
                <a:gd name="connsiteY17" fmla="*/ 570756 h 606762"/>
                <a:gd name="connsiteX18" fmla="*/ 447892 w 608483"/>
                <a:gd name="connsiteY18" fmla="*/ 563918 h 606762"/>
                <a:gd name="connsiteX19" fmla="*/ 557032 w 608483"/>
                <a:gd name="connsiteY19" fmla="*/ 537269 h 606762"/>
                <a:gd name="connsiteX20" fmla="*/ 557032 w 608483"/>
                <a:gd name="connsiteY20" fmla="*/ 537358 h 606762"/>
                <a:gd name="connsiteX21" fmla="*/ 561040 w 608483"/>
                <a:gd name="connsiteY21" fmla="*/ 551038 h 606762"/>
                <a:gd name="connsiteX22" fmla="*/ 552580 w 608483"/>
                <a:gd name="connsiteY22" fmla="*/ 562853 h 606762"/>
                <a:gd name="connsiteX23" fmla="*/ 538778 w 608483"/>
                <a:gd name="connsiteY23" fmla="*/ 563830 h 606762"/>
                <a:gd name="connsiteX24" fmla="*/ 537264 w 608483"/>
                <a:gd name="connsiteY24" fmla="*/ 549617 h 606762"/>
                <a:gd name="connsiteX25" fmla="*/ 543319 w 608483"/>
                <a:gd name="connsiteY25" fmla="*/ 541178 h 606762"/>
                <a:gd name="connsiteX26" fmla="*/ 557032 w 608483"/>
                <a:gd name="connsiteY26" fmla="*/ 537269 h 606762"/>
                <a:gd name="connsiteX27" fmla="*/ 102458 w 608483"/>
                <a:gd name="connsiteY27" fmla="*/ 501433 h 606762"/>
                <a:gd name="connsiteX28" fmla="*/ 113495 w 608483"/>
                <a:gd name="connsiteY28" fmla="*/ 503388 h 606762"/>
                <a:gd name="connsiteX29" fmla="*/ 212381 w 608483"/>
                <a:gd name="connsiteY29" fmla="*/ 517426 h 606762"/>
                <a:gd name="connsiteX30" fmla="*/ 247984 w 608483"/>
                <a:gd name="connsiteY30" fmla="*/ 520535 h 606762"/>
                <a:gd name="connsiteX31" fmla="*/ 414783 w 608483"/>
                <a:gd name="connsiteY31" fmla="*/ 525688 h 606762"/>
                <a:gd name="connsiteX32" fmla="*/ 439527 w 608483"/>
                <a:gd name="connsiteY32" fmla="*/ 522490 h 606762"/>
                <a:gd name="connsiteX33" fmla="*/ 532362 w 608483"/>
                <a:gd name="connsiteY33" fmla="*/ 505254 h 606762"/>
                <a:gd name="connsiteX34" fmla="*/ 532985 w 608483"/>
                <a:gd name="connsiteY34" fmla="*/ 504721 h 606762"/>
                <a:gd name="connsiteX35" fmla="*/ 547048 w 608483"/>
                <a:gd name="connsiteY35" fmla="*/ 507564 h 606762"/>
                <a:gd name="connsiteX36" fmla="*/ 544200 w 608483"/>
                <a:gd name="connsiteY36" fmla="*/ 521601 h 606762"/>
                <a:gd name="connsiteX37" fmla="*/ 434543 w 608483"/>
                <a:gd name="connsiteY37" fmla="*/ 541858 h 606762"/>
                <a:gd name="connsiteX38" fmla="*/ 424396 w 608483"/>
                <a:gd name="connsiteY38" fmla="*/ 542924 h 606762"/>
                <a:gd name="connsiteX39" fmla="*/ 375086 w 608483"/>
                <a:gd name="connsiteY39" fmla="*/ 561671 h 606762"/>
                <a:gd name="connsiteX40" fmla="*/ 372327 w 608483"/>
                <a:gd name="connsiteY40" fmla="*/ 567535 h 606762"/>
                <a:gd name="connsiteX41" fmla="*/ 277268 w 608483"/>
                <a:gd name="connsiteY41" fmla="*/ 596943 h 606762"/>
                <a:gd name="connsiteX42" fmla="*/ 264362 w 608483"/>
                <a:gd name="connsiteY42" fmla="*/ 595521 h 606762"/>
                <a:gd name="connsiteX43" fmla="*/ 172239 w 608483"/>
                <a:gd name="connsiteY43" fmla="*/ 587170 h 606762"/>
                <a:gd name="connsiteX44" fmla="*/ 154171 w 608483"/>
                <a:gd name="connsiteY44" fmla="*/ 586548 h 606762"/>
                <a:gd name="connsiteX45" fmla="*/ 132809 w 608483"/>
                <a:gd name="connsiteY45" fmla="*/ 595965 h 606762"/>
                <a:gd name="connsiteX46" fmla="*/ 119636 w 608483"/>
                <a:gd name="connsiteY46" fmla="*/ 589924 h 606762"/>
                <a:gd name="connsiteX47" fmla="*/ 125689 w 608483"/>
                <a:gd name="connsiteY47" fmla="*/ 576775 h 606762"/>
                <a:gd name="connsiteX48" fmla="*/ 144825 w 608483"/>
                <a:gd name="connsiteY48" fmla="*/ 568512 h 606762"/>
                <a:gd name="connsiteX49" fmla="*/ 182208 w 608483"/>
                <a:gd name="connsiteY49" fmla="*/ 569667 h 606762"/>
                <a:gd name="connsiteX50" fmla="*/ 257686 w 608483"/>
                <a:gd name="connsiteY50" fmla="*/ 576419 h 606762"/>
                <a:gd name="connsiteX51" fmla="*/ 286613 w 608483"/>
                <a:gd name="connsiteY51" fmla="*/ 579085 h 606762"/>
                <a:gd name="connsiteX52" fmla="*/ 348562 w 608483"/>
                <a:gd name="connsiteY52" fmla="*/ 567002 h 606762"/>
                <a:gd name="connsiteX53" fmla="*/ 349541 w 608483"/>
                <a:gd name="connsiteY53" fmla="*/ 565669 h 606762"/>
                <a:gd name="connsiteX54" fmla="*/ 335389 w 608483"/>
                <a:gd name="connsiteY54" fmla="*/ 566291 h 606762"/>
                <a:gd name="connsiteX55" fmla="*/ 236680 w 608483"/>
                <a:gd name="connsiteY55" fmla="*/ 537682 h 606762"/>
                <a:gd name="connsiteX56" fmla="*/ 220837 w 608483"/>
                <a:gd name="connsiteY56" fmla="*/ 535994 h 606762"/>
                <a:gd name="connsiteX57" fmla="*/ 104060 w 608483"/>
                <a:gd name="connsiteY57" fmla="*/ 522490 h 606762"/>
                <a:gd name="connsiteX58" fmla="*/ 93913 w 608483"/>
                <a:gd name="connsiteY58" fmla="*/ 525155 h 606762"/>
                <a:gd name="connsiteX59" fmla="*/ 82164 w 608483"/>
                <a:gd name="connsiteY59" fmla="*/ 516715 h 606762"/>
                <a:gd name="connsiteX60" fmla="*/ 90620 w 608483"/>
                <a:gd name="connsiteY60" fmla="*/ 504898 h 606762"/>
                <a:gd name="connsiteX61" fmla="*/ 102458 w 608483"/>
                <a:gd name="connsiteY61" fmla="*/ 501433 h 606762"/>
                <a:gd name="connsiteX62" fmla="*/ 48460 w 608483"/>
                <a:gd name="connsiteY62" fmla="*/ 492831 h 606762"/>
                <a:gd name="connsiteX63" fmla="*/ 56917 w 608483"/>
                <a:gd name="connsiteY63" fmla="*/ 498863 h 606762"/>
                <a:gd name="connsiteX64" fmla="*/ 61813 w 608483"/>
                <a:gd name="connsiteY64" fmla="*/ 507378 h 606762"/>
                <a:gd name="connsiteX65" fmla="*/ 51932 w 608483"/>
                <a:gd name="connsiteY65" fmla="*/ 517668 h 606762"/>
                <a:gd name="connsiteX66" fmla="*/ 46858 w 608483"/>
                <a:gd name="connsiteY66" fmla="*/ 516338 h 606762"/>
                <a:gd name="connsiteX67" fmla="*/ 35019 w 608483"/>
                <a:gd name="connsiteY67" fmla="*/ 507822 h 606762"/>
                <a:gd name="connsiteX68" fmla="*/ 34218 w 608483"/>
                <a:gd name="connsiteY68" fmla="*/ 494339 h 606762"/>
                <a:gd name="connsiteX69" fmla="*/ 48460 w 608483"/>
                <a:gd name="connsiteY69" fmla="*/ 492831 h 606762"/>
                <a:gd name="connsiteX70" fmla="*/ 572235 w 608483"/>
                <a:gd name="connsiteY70" fmla="*/ 477170 h 606762"/>
                <a:gd name="connsiteX71" fmla="*/ 573927 w 608483"/>
                <a:gd name="connsiteY71" fmla="*/ 491384 h 606762"/>
                <a:gd name="connsiteX72" fmla="*/ 565109 w 608483"/>
                <a:gd name="connsiteY72" fmla="*/ 502310 h 606762"/>
                <a:gd name="connsiteX73" fmla="*/ 551570 w 608483"/>
                <a:gd name="connsiteY73" fmla="*/ 503020 h 606762"/>
                <a:gd name="connsiteX74" fmla="*/ 550056 w 608483"/>
                <a:gd name="connsiteY74" fmla="*/ 488807 h 606762"/>
                <a:gd name="connsiteX75" fmla="*/ 557538 w 608483"/>
                <a:gd name="connsiteY75" fmla="*/ 479569 h 606762"/>
                <a:gd name="connsiteX76" fmla="*/ 557983 w 608483"/>
                <a:gd name="connsiteY76" fmla="*/ 478858 h 606762"/>
                <a:gd name="connsiteX77" fmla="*/ 572235 w 608483"/>
                <a:gd name="connsiteY77" fmla="*/ 477170 h 606762"/>
                <a:gd name="connsiteX78" fmla="*/ 173488 w 608483"/>
                <a:gd name="connsiteY78" fmla="*/ 333780 h 606762"/>
                <a:gd name="connsiteX79" fmla="*/ 184867 w 608483"/>
                <a:gd name="connsiteY79" fmla="*/ 342588 h 606762"/>
                <a:gd name="connsiteX80" fmla="*/ 188511 w 608483"/>
                <a:gd name="connsiteY80" fmla="*/ 361538 h 606762"/>
                <a:gd name="connsiteX81" fmla="*/ 188778 w 608483"/>
                <a:gd name="connsiteY81" fmla="*/ 364385 h 606762"/>
                <a:gd name="connsiteX82" fmla="*/ 178377 w 608483"/>
                <a:gd name="connsiteY82" fmla="*/ 374172 h 606762"/>
                <a:gd name="connsiteX83" fmla="*/ 168687 w 608483"/>
                <a:gd name="connsiteY83" fmla="*/ 366699 h 606762"/>
                <a:gd name="connsiteX84" fmla="*/ 164598 w 608483"/>
                <a:gd name="connsiteY84" fmla="*/ 345168 h 606762"/>
                <a:gd name="connsiteX85" fmla="*/ 173488 w 608483"/>
                <a:gd name="connsiteY85" fmla="*/ 333780 h 606762"/>
                <a:gd name="connsiteX86" fmla="*/ 392890 w 608483"/>
                <a:gd name="connsiteY86" fmla="*/ 270204 h 606762"/>
                <a:gd name="connsiteX87" fmla="*/ 393423 w 608483"/>
                <a:gd name="connsiteY87" fmla="*/ 284503 h 606762"/>
                <a:gd name="connsiteX88" fmla="*/ 384175 w 608483"/>
                <a:gd name="connsiteY88" fmla="*/ 295693 h 606762"/>
                <a:gd name="connsiteX89" fmla="*/ 375905 w 608483"/>
                <a:gd name="connsiteY89" fmla="*/ 300045 h 606762"/>
                <a:gd name="connsiteX90" fmla="*/ 370125 w 608483"/>
                <a:gd name="connsiteY90" fmla="*/ 298268 h 606762"/>
                <a:gd name="connsiteX91" fmla="*/ 367546 w 608483"/>
                <a:gd name="connsiteY91" fmla="*/ 284236 h 606762"/>
                <a:gd name="connsiteX92" fmla="*/ 378573 w 608483"/>
                <a:gd name="connsiteY92" fmla="*/ 270648 h 606762"/>
                <a:gd name="connsiteX93" fmla="*/ 392890 w 608483"/>
                <a:gd name="connsiteY93" fmla="*/ 270204 h 606762"/>
                <a:gd name="connsiteX94" fmla="*/ 11314 w 608483"/>
                <a:gd name="connsiteY94" fmla="*/ 202311 h 606762"/>
                <a:gd name="connsiteX95" fmla="*/ 41678 w 608483"/>
                <a:gd name="connsiteY95" fmla="*/ 202311 h 606762"/>
                <a:gd name="connsiteX96" fmla="*/ 51829 w 608483"/>
                <a:gd name="connsiteY96" fmla="*/ 212437 h 606762"/>
                <a:gd name="connsiteX97" fmla="*/ 41678 w 608483"/>
                <a:gd name="connsiteY97" fmla="*/ 222563 h 606762"/>
                <a:gd name="connsiteX98" fmla="*/ 11314 w 608483"/>
                <a:gd name="connsiteY98" fmla="*/ 222563 h 606762"/>
                <a:gd name="connsiteX99" fmla="*/ 1163 w 608483"/>
                <a:gd name="connsiteY99" fmla="*/ 212437 h 606762"/>
                <a:gd name="connsiteX100" fmla="*/ 11314 w 608483"/>
                <a:gd name="connsiteY100" fmla="*/ 202311 h 606762"/>
                <a:gd name="connsiteX101" fmla="*/ 318505 w 608483"/>
                <a:gd name="connsiteY101" fmla="*/ 172966 h 606762"/>
                <a:gd name="connsiteX102" fmla="*/ 216579 w 608483"/>
                <a:gd name="connsiteY102" fmla="*/ 228766 h 606762"/>
                <a:gd name="connsiteX103" fmla="*/ 203762 w 608483"/>
                <a:gd name="connsiteY103" fmla="*/ 247518 h 606762"/>
                <a:gd name="connsiteX104" fmla="*/ 201715 w 608483"/>
                <a:gd name="connsiteY104" fmla="*/ 250895 h 606762"/>
                <a:gd name="connsiteX105" fmla="*/ 198332 w 608483"/>
                <a:gd name="connsiteY105" fmla="*/ 257383 h 606762"/>
                <a:gd name="connsiteX106" fmla="*/ 194683 w 608483"/>
                <a:gd name="connsiteY106" fmla="*/ 265559 h 606762"/>
                <a:gd name="connsiteX107" fmla="*/ 193793 w 608483"/>
                <a:gd name="connsiteY107" fmla="*/ 267781 h 606762"/>
                <a:gd name="connsiteX108" fmla="*/ 189788 w 608483"/>
                <a:gd name="connsiteY108" fmla="*/ 279245 h 606762"/>
                <a:gd name="connsiteX109" fmla="*/ 183468 w 608483"/>
                <a:gd name="connsiteY109" fmla="*/ 314083 h 606762"/>
                <a:gd name="connsiteX110" fmla="*/ 173321 w 608483"/>
                <a:gd name="connsiteY110" fmla="*/ 323592 h 606762"/>
                <a:gd name="connsiteX111" fmla="*/ 172698 w 608483"/>
                <a:gd name="connsiteY111" fmla="*/ 323592 h 606762"/>
                <a:gd name="connsiteX112" fmla="*/ 163174 w 608483"/>
                <a:gd name="connsiteY112" fmla="*/ 312928 h 606762"/>
                <a:gd name="connsiteX113" fmla="*/ 165933 w 608483"/>
                <a:gd name="connsiteY113" fmla="*/ 294442 h 606762"/>
                <a:gd name="connsiteX114" fmla="*/ 127393 w 608483"/>
                <a:gd name="connsiteY114" fmla="*/ 308217 h 606762"/>
                <a:gd name="connsiteX115" fmla="*/ 110659 w 608483"/>
                <a:gd name="connsiteY115" fmla="*/ 323592 h 606762"/>
                <a:gd name="connsiteX116" fmla="*/ 101758 w 608483"/>
                <a:gd name="connsiteY116" fmla="*/ 337012 h 606762"/>
                <a:gd name="connsiteX117" fmla="*/ 118670 w 608483"/>
                <a:gd name="connsiteY117" fmla="*/ 345899 h 606762"/>
                <a:gd name="connsiteX118" fmla="*/ 120717 w 608483"/>
                <a:gd name="connsiteY118" fmla="*/ 360030 h 606762"/>
                <a:gd name="connsiteX119" fmla="*/ 106476 w 608483"/>
                <a:gd name="connsiteY119" fmla="*/ 362074 h 606762"/>
                <a:gd name="connsiteX120" fmla="*/ 82176 w 608483"/>
                <a:gd name="connsiteY120" fmla="*/ 353986 h 606762"/>
                <a:gd name="connsiteX121" fmla="*/ 81108 w 608483"/>
                <a:gd name="connsiteY121" fmla="*/ 353986 h 606762"/>
                <a:gd name="connsiteX122" fmla="*/ 41678 w 608483"/>
                <a:gd name="connsiteY122" fmla="*/ 394423 h 606762"/>
                <a:gd name="connsiteX123" fmla="*/ 82176 w 608483"/>
                <a:gd name="connsiteY123" fmla="*/ 434860 h 606762"/>
                <a:gd name="connsiteX124" fmla="*/ 91433 w 608483"/>
                <a:gd name="connsiteY124" fmla="*/ 433260 h 606762"/>
                <a:gd name="connsiteX125" fmla="*/ 77726 w 608483"/>
                <a:gd name="connsiteY125" fmla="*/ 407487 h 606762"/>
                <a:gd name="connsiteX126" fmla="*/ 83957 w 608483"/>
                <a:gd name="connsiteY126" fmla="*/ 394512 h 606762"/>
                <a:gd name="connsiteX127" fmla="*/ 96863 w 608483"/>
                <a:gd name="connsiteY127" fmla="*/ 400644 h 606762"/>
                <a:gd name="connsiteX128" fmla="*/ 125613 w 608483"/>
                <a:gd name="connsiteY128" fmla="*/ 439037 h 606762"/>
                <a:gd name="connsiteX129" fmla="*/ 128550 w 608483"/>
                <a:gd name="connsiteY129" fmla="*/ 440992 h 606762"/>
                <a:gd name="connsiteX130" fmla="*/ 135225 w 608483"/>
                <a:gd name="connsiteY130" fmla="*/ 444991 h 606762"/>
                <a:gd name="connsiteX131" fmla="*/ 137896 w 608483"/>
                <a:gd name="connsiteY131" fmla="*/ 446591 h 606762"/>
                <a:gd name="connsiteX132" fmla="*/ 147242 w 608483"/>
                <a:gd name="connsiteY132" fmla="*/ 450412 h 606762"/>
                <a:gd name="connsiteX133" fmla="*/ 149823 w 608483"/>
                <a:gd name="connsiteY133" fmla="*/ 451301 h 606762"/>
                <a:gd name="connsiteX134" fmla="*/ 159970 w 608483"/>
                <a:gd name="connsiteY134" fmla="*/ 453789 h 606762"/>
                <a:gd name="connsiteX135" fmla="*/ 161928 w 608483"/>
                <a:gd name="connsiteY135" fmla="*/ 453789 h 606762"/>
                <a:gd name="connsiteX136" fmla="*/ 217825 w 608483"/>
                <a:gd name="connsiteY136" fmla="*/ 441347 h 606762"/>
                <a:gd name="connsiteX137" fmla="*/ 241501 w 608483"/>
                <a:gd name="connsiteY137" fmla="*/ 442325 h 606762"/>
                <a:gd name="connsiteX138" fmla="*/ 416670 w 608483"/>
                <a:gd name="connsiteY138" fmla="*/ 451123 h 606762"/>
                <a:gd name="connsiteX139" fmla="*/ 417649 w 608483"/>
                <a:gd name="connsiteY139" fmla="*/ 451123 h 606762"/>
                <a:gd name="connsiteX140" fmla="*/ 460996 w 608483"/>
                <a:gd name="connsiteY140" fmla="*/ 408998 h 606762"/>
                <a:gd name="connsiteX141" fmla="*/ 461085 w 608483"/>
                <a:gd name="connsiteY141" fmla="*/ 408731 h 606762"/>
                <a:gd name="connsiteX142" fmla="*/ 475237 w 608483"/>
                <a:gd name="connsiteY142" fmla="*/ 406332 h 606762"/>
                <a:gd name="connsiteX143" fmla="*/ 477641 w 608483"/>
                <a:gd name="connsiteY143" fmla="*/ 420374 h 606762"/>
                <a:gd name="connsiteX144" fmla="*/ 448357 w 608483"/>
                <a:gd name="connsiteY144" fmla="*/ 453256 h 606762"/>
                <a:gd name="connsiteX145" fmla="*/ 467049 w 608483"/>
                <a:gd name="connsiteY145" fmla="*/ 455033 h 606762"/>
                <a:gd name="connsiteX146" fmla="*/ 559974 w 608483"/>
                <a:gd name="connsiteY146" fmla="*/ 393801 h 606762"/>
                <a:gd name="connsiteX147" fmla="*/ 506835 w 608483"/>
                <a:gd name="connsiteY147" fmla="*/ 261027 h 606762"/>
                <a:gd name="connsiteX148" fmla="*/ 503898 w 608483"/>
                <a:gd name="connsiteY148" fmla="*/ 259960 h 606762"/>
                <a:gd name="connsiteX149" fmla="*/ 420853 w 608483"/>
                <a:gd name="connsiteY149" fmla="*/ 263782 h 606762"/>
                <a:gd name="connsiteX150" fmla="*/ 407591 w 608483"/>
                <a:gd name="connsiteY150" fmla="*/ 259516 h 606762"/>
                <a:gd name="connsiteX151" fmla="*/ 411596 w 608483"/>
                <a:gd name="connsiteY151" fmla="*/ 245741 h 606762"/>
                <a:gd name="connsiteX152" fmla="*/ 456902 w 608483"/>
                <a:gd name="connsiteY152" fmla="*/ 233210 h 606762"/>
                <a:gd name="connsiteX153" fmla="*/ 430110 w 608483"/>
                <a:gd name="connsiteY153" fmla="*/ 205482 h 606762"/>
                <a:gd name="connsiteX154" fmla="*/ 318505 w 608483"/>
                <a:gd name="connsiteY154" fmla="*/ 172966 h 606762"/>
                <a:gd name="connsiteX155" fmla="*/ 223967 w 608483"/>
                <a:gd name="connsiteY155" fmla="*/ 101147 h 606762"/>
                <a:gd name="connsiteX156" fmla="*/ 177237 w 608483"/>
                <a:gd name="connsiteY156" fmla="*/ 110745 h 606762"/>
                <a:gd name="connsiteX157" fmla="*/ 112617 w 608483"/>
                <a:gd name="connsiteY157" fmla="*/ 269736 h 606762"/>
                <a:gd name="connsiteX158" fmla="*/ 155875 w 608483"/>
                <a:gd name="connsiteY158" fmla="*/ 254184 h 606762"/>
                <a:gd name="connsiteX159" fmla="*/ 306389 w 608483"/>
                <a:gd name="connsiteY159" fmla="*/ 133585 h 606762"/>
                <a:gd name="connsiteX160" fmla="*/ 223967 w 608483"/>
                <a:gd name="connsiteY160" fmla="*/ 101147 h 606762"/>
                <a:gd name="connsiteX161" fmla="*/ 66423 w 608483"/>
                <a:gd name="connsiteY161" fmla="*/ 65158 h 606762"/>
                <a:gd name="connsiteX162" fmla="*/ 80768 w 608483"/>
                <a:gd name="connsiteY162" fmla="*/ 65158 h 606762"/>
                <a:gd name="connsiteX163" fmla="*/ 102508 w 608483"/>
                <a:gd name="connsiteY163" fmla="*/ 86740 h 606762"/>
                <a:gd name="connsiteX164" fmla="*/ 102419 w 608483"/>
                <a:gd name="connsiteY164" fmla="*/ 101216 h 606762"/>
                <a:gd name="connsiteX165" fmla="*/ 87896 w 608483"/>
                <a:gd name="connsiteY165" fmla="*/ 101127 h 606762"/>
                <a:gd name="connsiteX166" fmla="*/ 66423 w 608483"/>
                <a:gd name="connsiteY166" fmla="*/ 79546 h 606762"/>
                <a:gd name="connsiteX167" fmla="*/ 66423 w 608483"/>
                <a:gd name="connsiteY167" fmla="*/ 65158 h 606762"/>
                <a:gd name="connsiteX168" fmla="*/ 193594 w 608483"/>
                <a:gd name="connsiteY168" fmla="*/ 63912 h 606762"/>
                <a:gd name="connsiteX169" fmla="*/ 358904 w 608483"/>
                <a:gd name="connsiteY169" fmla="*/ 132874 h 606762"/>
                <a:gd name="connsiteX170" fmla="*/ 493840 w 608483"/>
                <a:gd name="connsiteY170" fmla="*/ 214991 h 606762"/>
                <a:gd name="connsiteX171" fmla="*/ 608483 w 608483"/>
                <a:gd name="connsiteY171" fmla="*/ 353631 h 606762"/>
                <a:gd name="connsiteX172" fmla="*/ 467049 w 608483"/>
                <a:gd name="connsiteY172" fmla="*/ 495559 h 606762"/>
                <a:gd name="connsiteX173" fmla="*/ 430021 w 608483"/>
                <a:gd name="connsiteY173" fmla="*/ 490671 h 606762"/>
                <a:gd name="connsiteX174" fmla="*/ 227527 w 608483"/>
                <a:gd name="connsiteY174" fmla="*/ 482761 h 606762"/>
                <a:gd name="connsiteX175" fmla="*/ 102470 w 608483"/>
                <a:gd name="connsiteY175" fmla="*/ 472630 h 606762"/>
                <a:gd name="connsiteX176" fmla="*/ 94816 w 608483"/>
                <a:gd name="connsiteY176" fmla="*/ 474407 h 606762"/>
                <a:gd name="connsiteX177" fmla="*/ 1179 w 608483"/>
                <a:gd name="connsiteY177" fmla="*/ 408376 h 606762"/>
                <a:gd name="connsiteX178" fmla="*/ 67312 w 608483"/>
                <a:gd name="connsiteY178" fmla="*/ 314883 h 606762"/>
                <a:gd name="connsiteX179" fmla="*/ 80040 w 608483"/>
                <a:gd name="connsiteY179" fmla="*/ 296842 h 606762"/>
                <a:gd name="connsiteX180" fmla="*/ 134068 w 608483"/>
                <a:gd name="connsiteY180" fmla="*/ 88349 h 606762"/>
                <a:gd name="connsiteX181" fmla="*/ 193594 w 608483"/>
                <a:gd name="connsiteY181" fmla="*/ 63912 h 606762"/>
                <a:gd name="connsiteX182" fmla="*/ 359881 w 608483"/>
                <a:gd name="connsiteY182" fmla="*/ 58193 h 606762"/>
                <a:gd name="connsiteX183" fmla="*/ 373054 w 608483"/>
                <a:gd name="connsiteY183" fmla="*/ 58193 h 606762"/>
                <a:gd name="connsiteX184" fmla="*/ 374122 w 608483"/>
                <a:gd name="connsiteY184" fmla="*/ 72431 h 606762"/>
                <a:gd name="connsiteX185" fmla="*/ 352671 w 608483"/>
                <a:gd name="connsiteY185" fmla="*/ 93879 h 606762"/>
                <a:gd name="connsiteX186" fmla="*/ 345462 w 608483"/>
                <a:gd name="connsiteY186" fmla="*/ 96816 h 606762"/>
                <a:gd name="connsiteX187" fmla="*/ 338430 w 608483"/>
                <a:gd name="connsiteY187" fmla="*/ 93879 h 606762"/>
                <a:gd name="connsiteX188" fmla="*/ 338519 w 608483"/>
                <a:gd name="connsiteY188" fmla="*/ 79551 h 606762"/>
                <a:gd name="connsiteX189" fmla="*/ 223974 w 608483"/>
                <a:gd name="connsiteY189" fmla="*/ 0 h 606762"/>
                <a:gd name="connsiteX190" fmla="*/ 234100 w 608483"/>
                <a:gd name="connsiteY190" fmla="*/ 10137 h 606762"/>
                <a:gd name="connsiteX191" fmla="*/ 234100 w 608483"/>
                <a:gd name="connsiteY191" fmla="*/ 40547 h 606762"/>
                <a:gd name="connsiteX192" fmla="*/ 223974 w 608483"/>
                <a:gd name="connsiteY192" fmla="*/ 50595 h 606762"/>
                <a:gd name="connsiteX193" fmla="*/ 213848 w 608483"/>
                <a:gd name="connsiteY193" fmla="*/ 40547 h 606762"/>
                <a:gd name="connsiteX194" fmla="*/ 213848 w 608483"/>
                <a:gd name="connsiteY194" fmla="*/ 10137 h 606762"/>
                <a:gd name="connsiteX195" fmla="*/ 223974 w 608483"/>
                <a:gd name="connsiteY195" fmla="*/ 0 h 60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</a:cxnLst>
              <a:rect l="l" t="t" r="r" b="b"/>
              <a:pathLst>
                <a:path w="608483" h="606762">
                  <a:moveTo>
                    <a:pt x="91001" y="585346"/>
                  </a:moveTo>
                  <a:cubicBezTo>
                    <a:pt x="96700" y="584635"/>
                    <a:pt x="101776" y="588633"/>
                    <a:pt x="102489" y="594319"/>
                  </a:cubicBezTo>
                  <a:cubicBezTo>
                    <a:pt x="103201" y="599916"/>
                    <a:pt x="99194" y="605069"/>
                    <a:pt x="93584" y="605779"/>
                  </a:cubicBezTo>
                  <a:cubicBezTo>
                    <a:pt x="89933" y="606401"/>
                    <a:pt x="86370" y="606757"/>
                    <a:pt x="82808" y="606757"/>
                  </a:cubicBezTo>
                  <a:lnTo>
                    <a:pt x="82185" y="606757"/>
                  </a:lnTo>
                  <a:cubicBezTo>
                    <a:pt x="76575" y="606934"/>
                    <a:pt x="71944" y="602581"/>
                    <a:pt x="71766" y="596984"/>
                  </a:cubicBezTo>
                  <a:cubicBezTo>
                    <a:pt x="71588" y="591387"/>
                    <a:pt x="76041" y="586679"/>
                    <a:pt x="81562" y="586590"/>
                  </a:cubicBezTo>
                  <a:close/>
                  <a:moveTo>
                    <a:pt x="447892" y="563918"/>
                  </a:moveTo>
                  <a:cubicBezTo>
                    <a:pt x="458841" y="559655"/>
                    <a:pt x="470948" y="559655"/>
                    <a:pt x="481898" y="563918"/>
                  </a:cubicBezTo>
                  <a:cubicBezTo>
                    <a:pt x="492403" y="567648"/>
                    <a:pt x="503797" y="567825"/>
                    <a:pt x="514391" y="564540"/>
                  </a:cubicBezTo>
                  <a:cubicBezTo>
                    <a:pt x="518308" y="564007"/>
                    <a:pt x="522225" y="565783"/>
                    <a:pt x="524361" y="569158"/>
                  </a:cubicBezTo>
                  <a:cubicBezTo>
                    <a:pt x="527299" y="573864"/>
                    <a:pt x="525875" y="580170"/>
                    <a:pt x="521068" y="583100"/>
                  </a:cubicBezTo>
                  <a:cubicBezTo>
                    <a:pt x="506201" y="587807"/>
                    <a:pt x="490177" y="587541"/>
                    <a:pt x="475488" y="582301"/>
                  </a:cubicBezTo>
                  <a:cubicBezTo>
                    <a:pt x="469257" y="579814"/>
                    <a:pt x="462402" y="579814"/>
                    <a:pt x="456171" y="582301"/>
                  </a:cubicBezTo>
                  <a:cubicBezTo>
                    <a:pt x="442639" y="587985"/>
                    <a:pt x="428218" y="590915"/>
                    <a:pt x="413529" y="590826"/>
                  </a:cubicBezTo>
                  <a:lnTo>
                    <a:pt x="406051" y="590826"/>
                  </a:lnTo>
                  <a:cubicBezTo>
                    <a:pt x="400443" y="590471"/>
                    <a:pt x="396259" y="585676"/>
                    <a:pt x="396615" y="580170"/>
                  </a:cubicBezTo>
                  <a:cubicBezTo>
                    <a:pt x="396971" y="574575"/>
                    <a:pt x="401778" y="570401"/>
                    <a:pt x="407387" y="570756"/>
                  </a:cubicBezTo>
                  <a:cubicBezTo>
                    <a:pt x="421185" y="571644"/>
                    <a:pt x="435073" y="569246"/>
                    <a:pt x="447892" y="563918"/>
                  </a:cubicBezTo>
                  <a:close/>
                  <a:moveTo>
                    <a:pt x="557032" y="537269"/>
                  </a:moveTo>
                  <a:cubicBezTo>
                    <a:pt x="557032" y="537269"/>
                    <a:pt x="557032" y="537269"/>
                    <a:pt x="557032" y="537358"/>
                  </a:cubicBezTo>
                  <a:cubicBezTo>
                    <a:pt x="561930" y="540023"/>
                    <a:pt x="563711" y="546152"/>
                    <a:pt x="561040" y="551038"/>
                  </a:cubicBezTo>
                  <a:cubicBezTo>
                    <a:pt x="558635" y="555302"/>
                    <a:pt x="555786" y="559210"/>
                    <a:pt x="552580" y="562853"/>
                  </a:cubicBezTo>
                  <a:cubicBezTo>
                    <a:pt x="548929" y="566761"/>
                    <a:pt x="542874" y="567205"/>
                    <a:pt x="538778" y="563830"/>
                  </a:cubicBezTo>
                  <a:cubicBezTo>
                    <a:pt x="534414" y="560365"/>
                    <a:pt x="533791" y="553969"/>
                    <a:pt x="537264" y="549617"/>
                  </a:cubicBezTo>
                  <a:cubicBezTo>
                    <a:pt x="539579" y="547041"/>
                    <a:pt x="541538" y="544198"/>
                    <a:pt x="543319" y="541178"/>
                  </a:cubicBezTo>
                  <a:cubicBezTo>
                    <a:pt x="545991" y="536292"/>
                    <a:pt x="552224" y="534604"/>
                    <a:pt x="557032" y="537269"/>
                  </a:cubicBezTo>
                  <a:close/>
                  <a:moveTo>
                    <a:pt x="102458" y="501433"/>
                  </a:moveTo>
                  <a:cubicBezTo>
                    <a:pt x="106196" y="499745"/>
                    <a:pt x="110557" y="500545"/>
                    <a:pt x="113495" y="503388"/>
                  </a:cubicBezTo>
                  <a:cubicBezTo>
                    <a:pt x="140820" y="527110"/>
                    <a:pt x="179538" y="532529"/>
                    <a:pt x="212381" y="517426"/>
                  </a:cubicBezTo>
                  <a:cubicBezTo>
                    <a:pt x="223952" y="512273"/>
                    <a:pt x="237481" y="513428"/>
                    <a:pt x="247984" y="520535"/>
                  </a:cubicBezTo>
                  <a:cubicBezTo>
                    <a:pt x="298273" y="553053"/>
                    <a:pt x="362536" y="555007"/>
                    <a:pt x="414783" y="525688"/>
                  </a:cubicBezTo>
                  <a:cubicBezTo>
                    <a:pt x="422260" y="521424"/>
                    <a:pt x="431161" y="520269"/>
                    <a:pt x="439527" y="522490"/>
                  </a:cubicBezTo>
                  <a:cubicBezTo>
                    <a:pt x="471481" y="530752"/>
                    <a:pt x="505482" y="524444"/>
                    <a:pt x="532362" y="505254"/>
                  </a:cubicBezTo>
                  <a:cubicBezTo>
                    <a:pt x="532540" y="505076"/>
                    <a:pt x="532807" y="504898"/>
                    <a:pt x="532985" y="504721"/>
                  </a:cubicBezTo>
                  <a:cubicBezTo>
                    <a:pt x="537702" y="501700"/>
                    <a:pt x="543933" y="502944"/>
                    <a:pt x="547048" y="507564"/>
                  </a:cubicBezTo>
                  <a:cubicBezTo>
                    <a:pt x="550163" y="512273"/>
                    <a:pt x="548828" y="518492"/>
                    <a:pt x="544200" y="521601"/>
                  </a:cubicBezTo>
                  <a:cubicBezTo>
                    <a:pt x="512424" y="544257"/>
                    <a:pt x="472282" y="551631"/>
                    <a:pt x="434543" y="541858"/>
                  </a:cubicBezTo>
                  <a:cubicBezTo>
                    <a:pt x="431072" y="540792"/>
                    <a:pt x="427422" y="541236"/>
                    <a:pt x="424396" y="542924"/>
                  </a:cubicBezTo>
                  <a:cubicBezTo>
                    <a:pt x="408909" y="551542"/>
                    <a:pt x="392354" y="557850"/>
                    <a:pt x="375086" y="561671"/>
                  </a:cubicBezTo>
                  <a:cubicBezTo>
                    <a:pt x="374196" y="563625"/>
                    <a:pt x="373306" y="565580"/>
                    <a:pt x="372327" y="567535"/>
                  </a:cubicBezTo>
                  <a:cubicBezTo>
                    <a:pt x="354170" y="601829"/>
                    <a:pt x="311624" y="614978"/>
                    <a:pt x="277268" y="596943"/>
                  </a:cubicBezTo>
                  <a:cubicBezTo>
                    <a:pt x="273351" y="594721"/>
                    <a:pt x="268634" y="594188"/>
                    <a:pt x="264362" y="595521"/>
                  </a:cubicBezTo>
                  <a:cubicBezTo>
                    <a:pt x="233921" y="606183"/>
                    <a:pt x="200276" y="603162"/>
                    <a:pt x="172239" y="587170"/>
                  </a:cubicBezTo>
                  <a:cubicBezTo>
                    <a:pt x="166721" y="583882"/>
                    <a:pt x="159956" y="583616"/>
                    <a:pt x="154171" y="586548"/>
                  </a:cubicBezTo>
                  <a:cubicBezTo>
                    <a:pt x="147317" y="590101"/>
                    <a:pt x="140108" y="593300"/>
                    <a:pt x="132809" y="595965"/>
                  </a:cubicBezTo>
                  <a:cubicBezTo>
                    <a:pt x="127469" y="597920"/>
                    <a:pt x="121594" y="595254"/>
                    <a:pt x="119636" y="589924"/>
                  </a:cubicBezTo>
                  <a:cubicBezTo>
                    <a:pt x="117678" y="584682"/>
                    <a:pt x="120437" y="578729"/>
                    <a:pt x="125689" y="576775"/>
                  </a:cubicBezTo>
                  <a:cubicBezTo>
                    <a:pt x="132275" y="574465"/>
                    <a:pt x="138684" y="571710"/>
                    <a:pt x="144825" y="568512"/>
                  </a:cubicBezTo>
                  <a:cubicBezTo>
                    <a:pt x="156663" y="562470"/>
                    <a:pt x="170815" y="562915"/>
                    <a:pt x="182208" y="569667"/>
                  </a:cubicBezTo>
                  <a:cubicBezTo>
                    <a:pt x="205172" y="582727"/>
                    <a:pt x="232764" y="585215"/>
                    <a:pt x="257686" y="576419"/>
                  </a:cubicBezTo>
                  <a:cubicBezTo>
                    <a:pt x="267299" y="573221"/>
                    <a:pt x="277802" y="574198"/>
                    <a:pt x="286613" y="579085"/>
                  </a:cubicBezTo>
                  <a:cubicBezTo>
                    <a:pt x="307619" y="589924"/>
                    <a:pt x="333253" y="584948"/>
                    <a:pt x="348562" y="567002"/>
                  </a:cubicBezTo>
                  <a:lnTo>
                    <a:pt x="349541" y="565669"/>
                  </a:lnTo>
                  <a:cubicBezTo>
                    <a:pt x="344735" y="566291"/>
                    <a:pt x="340106" y="566291"/>
                    <a:pt x="335389" y="566291"/>
                  </a:cubicBezTo>
                  <a:cubicBezTo>
                    <a:pt x="300409" y="566468"/>
                    <a:pt x="266142" y="556518"/>
                    <a:pt x="236680" y="537682"/>
                  </a:cubicBezTo>
                  <a:cubicBezTo>
                    <a:pt x="232052" y="534395"/>
                    <a:pt x="226089" y="533773"/>
                    <a:pt x="220837" y="535994"/>
                  </a:cubicBezTo>
                  <a:cubicBezTo>
                    <a:pt x="182475" y="553675"/>
                    <a:pt x="137348" y="548522"/>
                    <a:pt x="104060" y="522490"/>
                  </a:cubicBezTo>
                  <a:cubicBezTo>
                    <a:pt x="100767" y="523645"/>
                    <a:pt x="97384" y="524533"/>
                    <a:pt x="93913" y="525155"/>
                  </a:cubicBezTo>
                  <a:cubicBezTo>
                    <a:pt x="88306" y="526044"/>
                    <a:pt x="83054" y="522312"/>
                    <a:pt x="82164" y="516715"/>
                  </a:cubicBezTo>
                  <a:cubicBezTo>
                    <a:pt x="81185" y="511118"/>
                    <a:pt x="85012" y="505876"/>
                    <a:pt x="90620" y="504898"/>
                  </a:cubicBezTo>
                  <a:cubicBezTo>
                    <a:pt x="94625" y="504276"/>
                    <a:pt x="98630" y="503033"/>
                    <a:pt x="102458" y="501433"/>
                  </a:cubicBezTo>
                  <a:close/>
                  <a:moveTo>
                    <a:pt x="48460" y="492831"/>
                  </a:moveTo>
                  <a:cubicBezTo>
                    <a:pt x="51042" y="495137"/>
                    <a:pt x="53890" y="497177"/>
                    <a:pt x="56917" y="498863"/>
                  </a:cubicBezTo>
                  <a:cubicBezTo>
                    <a:pt x="59944" y="500637"/>
                    <a:pt x="61813" y="503830"/>
                    <a:pt x="61813" y="507378"/>
                  </a:cubicBezTo>
                  <a:cubicBezTo>
                    <a:pt x="61991" y="512967"/>
                    <a:pt x="57540" y="517491"/>
                    <a:pt x="51932" y="517668"/>
                  </a:cubicBezTo>
                  <a:cubicBezTo>
                    <a:pt x="50152" y="517668"/>
                    <a:pt x="48371" y="517225"/>
                    <a:pt x="46858" y="516338"/>
                  </a:cubicBezTo>
                  <a:cubicBezTo>
                    <a:pt x="42674" y="513943"/>
                    <a:pt x="38669" y="511104"/>
                    <a:pt x="35019" y="507822"/>
                  </a:cubicBezTo>
                  <a:cubicBezTo>
                    <a:pt x="31369" y="504185"/>
                    <a:pt x="31013" y="498419"/>
                    <a:pt x="34218" y="494339"/>
                  </a:cubicBezTo>
                  <a:cubicBezTo>
                    <a:pt x="37778" y="489992"/>
                    <a:pt x="44099" y="489371"/>
                    <a:pt x="48460" y="492831"/>
                  </a:cubicBezTo>
                  <a:close/>
                  <a:moveTo>
                    <a:pt x="572235" y="477170"/>
                  </a:moveTo>
                  <a:cubicBezTo>
                    <a:pt x="576688" y="480635"/>
                    <a:pt x="577401" y="487030"/>
                    <a:pt x="573927" y="491384"/>
                  </a:cubicBezTo>
                  <a:cubicBezTo>
                    <a:pt x="571166" y="495203"/>
                    <a:pt x="568227" y="498845"/>
                    <a:pt x="565109" y="502310"/>
                  </a:cubicBezTo>
                  <a:cubicBezTo>
                    <a:pt x="561457" y="505952"/>
                    <a:pt x="555667" y="506307"/>
                    <a:pt x="551570" y="503020"/>
                  </a:cubicBezTo>
                  <a:cubicBezTo>
                    <a:pt x="547206" y="499556"/>
                    <a:pt x="546493" y="493160"/>
                    <a:pt x="550056" y="488807"/>
                  </a:cubicBezTo>
                  <a:cubicBezTo>
                    <a:pt x="552728" y="485876"/>
                    <a:pt x="555222" y="482767"/>
                    <a:pt x="557538" y="479569"/>
                  </a:cubicBezTo>
                  <a:cubicBezTo>
                    <a:pt x="557716" y="479302"/>
                    <a:pt x="557805" y="479124"/>
                    <a:pt x="557983" y="478858"/>
                  </a:cubicBezTo>
                  <a:cubicBezTo>
                    <a:pt x="561457" y="474505"/>
                    <a:pt x="567870" y="473706"/>
                    <a:pt x="572235" y="477170"/>
                  </a:cubicBezTo>
                  <a:close/>
                  <a:moveTo>
                    <a:pt x="173488" y="333780"/>
                  </a:moveTo>
                  <a:cubicBezTo>
                    <a:pt x="179088" y="333069"/>
                    <a:pt x="184156" y="336983"/>
                    <a:pt x="184867" y="342588"/>
                  </a:cubicBezTo>
                  <a:cubicBezTo>
                    <a:pt x="185667" y="348994"/>
                    <a:pt x="186911" y="355311"/>
                    <a:pt x="188511" y="361538"/>
                  </a:cubicBezTo>
                  <a:cubicBezTo>
                    <a:pt x="188778" y="362428"/>
                    <a:pt x="188867" y="363407"/>
                    <a:pt x="188778" y="364385"/>
                  </a:cubicBezTo>
                  <a:cubicBezTo>
                    <a:pt x="188600" y="369990"/>
                    <a:pt x="183978" y="374350"/>
                    <a:pt x="178377" y="374172"/>
                  </a:cubicBezTo>
                  <a:cubicBezTo>
                    <a:pt x="173844" y="374172"/>
                    <a:pt x="169843" y="371058"/>
                    <a:pt x="168687" y="366699"/>
                  </a:cubicBezTo>
                  <a:cubicBezTo>
                    <a:pt x="166910" y="359581"/>
                    <a:pt x="165487" y="352375"/>
                    <a:pt x="164598" y="345168"/>
                  </a:cubicBezTo>
                  <a:cubicBezTo>
                    <a:pt x="163887" y="339563"/>
                    <a:pt x="167887" y="334492"/>
                    <a:pt x="173488" y="333780"/>
                  </a:cubicBezTo>
                  <a:close/>
                  <a:moveTo>
                    <a:pt x="392890" y="270204"/>
                  </a:moveTo>
                  <a:cubicBezTo>
                    <a:pt x="396980" y="274023"/>
                    <a:pt x="397247" y="280417"/>
                    <a:pt x="393423" y="284503"/>
                  </a:cubicBezTo>
                  <a:cubicBezTo>
                    <a:pt x="390044" y="288055"/>
                    <a:pt x="386932" y="291785"/>
                    <a:pt x="384175" y="295693"/>
                  </a:cubicBezTo>
                  <a:cubicBezTo>
                    <a:pt x="382308" y="298446"/>
                    <a:pt x="379195" y="300045"/>
                    <a:pt x="375905" y="300045"/>
                  </a:cubicBezTo>
                  <a:cubicBezTo>
                    <a:pt x="373860" y="300045"/>
                    <a:pt x="371815" y="299423"/>
                    <a:pt x="370125" y="298268"/>
                  </a:cubicBezTo>
                  <a:cubicBezTo>
                    <a:pt x="365501" y="295071"/>
                    <a:pt x="364434" y="288766"/>
                    <a:pt x="367546" y="284236"/>
                  </a:cubicBezTo>
                  <a:cubicBezTo>
                    <a:pt x="370926" y="279440"/>
                    <a:pt x="374660" y="274911"/>
                    <a:pt x="378573" y="270648"/>
                  </a:cubicBezTo>
                  <a:cubicBezTo>
                    <a:pt x="382486" y="266562"/>
                    <a:pt x="388888" y="266385"/>
                    <a:pt x="392890" y="270204"/>
                  </a:cubicBezTo>
                  <a:close/>
                  <a:moveTo>
                    <a:pt x="11314" y="202311"/>
                  </a:moveTo>
                  <a:lnTo>
                    <a:pt x="41678" y="202311"/>
                  </a:lnTo>
                  <a:cubicBezTo>
                    <a:pt x="47288" y="202311"/>
                    <a:pt x="51829" y="206841"/>
                    <a:pt x="51829" y="212437"/>
                  </a:cubicBezTo>
                  <a:cubicBezTo>
                    <a:pt x="51829" y="218033"/>
                    <a:pt x="47288" y="222563"/>
                    <a:pt x="41678" y="222563"/>
                  </a:cubicBezTo>
                  <a:lnTo>
                    <a:pt x="11314" y="222563"/>
                  </a:lnTo>
                  <a:cubicBezTo>
                    <a:pt x="5704" y="222563"/>
                    <a:pt x="1163" y="218033"/>
                    <a:pt x="1163" y="212437"/>
                  </a:cubicBezTo>
                  <a:cubicBezTo>
                    <a:pt x="1163" y="206841"/>
                    <a:pt x="5704" y="202311"/>
                    <a:pt x="11314" y="202311"/>
                  </a:cubicBezTo>
                  <a:close/>
                  <a:moveTo>
                    <a:pt x="318505" y="172966"/>
                  </a:moveTo>
                  <a:cubicBezTo>
                    <a:pt x="279864" y="177176"/>
                    <a:pt x="242837" y="196106"/>
                    <a:pt x="216579" y="228766"/>
                  </a:cubicBezTo>
                  <a:cubicBezTo>
                    <a:pt x="211862" y="234721"/>
                    <a:pt x="207500" y="240942"/>
                    <a:pt x="203762" y="247518"/>
                  </a:cubicBezTo>
                  <a:lnTo>
                    <a:pt x="201715" y="250895"/>
                  </a:lnTo>
                  <a:cubicBezTo>
                    <a:pt x="200558" y="253028"/>
                    <a:pt x="199668" y="254717"/>
                    <a:pt x="198332" y="257383"/>
                  </a:cubicBezTo>
                  <a:cubicBezTo>
                    <a:pt x="196997" y="260049"/>
                    <a:pt x="195840" y="262893"/>
                    <a:pt x="194683" y="265559"/>
                  </a:cubicBezTo>
                  <a:lnTo>
                    <a:pt x="193793" y="267781"/>
                  </a:lnTo>
                  <a:cubicBezTo>
                    <a:pt x="192280" y="271513"/>
                    <a:pt x="190945" y="275246"/>
                    <a:pt x="189788" y="279245"/>
                  </a:cubicBezTo>
                  <a:cubicBezTo>
                    <a:pt x="186316" y="290532"/>
                    <a:pt x="184180" y="302263"/>
                    <a:pt x="183468" y="314083"/>
                  </a:cubicBezTo>
                  <a:cubicBezTo>
                    <a:pt x="183112" y="319504"/>
                    <a:pt x="178662" y="323592"/>
                    <a:pt x="173321" y="323592"/>
                  </a:cubicBezTo>
                  <a:cubicBezTo>
                    <a:pt x="173143" y="323592"/>
                    <a:pt x="172965" y="323592"/>
                    <a:pt x="172698" y="323592"/>
                  </a:cubicBezTo>
                  <a:cubicBezTo>
                    <a:pt x="167090" y="323237"/>
                    <a:pt x="162907" y="318438"/>
                    <a:pt x="163174" y="312928"/>
                  </a:cubicBezTo>
                  <a:cubicBezTo>
                    <a:pt x="163797" y="306707"/>
                    <a:pt x="164687" y="300486"/>
                    <a:pt x="165933" y="294442"/>
                  </a:cubicBezTo>
                  <a:cubicBezTo>
                    <a:pt x="152137" y="295598"/>
                    <a:pt x="138786" y="300397"/>
                    <a:pt x="127393" y="308217"/>
                  </a:cubicBezTo>
                  <a:cubicBezTo>
                    <a:pt x="121073" y="312483"/>
                    <a:pt x="115466" y="317727"/>
                    <a:pt x="110659" y="323592"/>
                  </a:cubicBezTo>
                  <a:cubicBezTo>
                    <a:pt x="107277" y="327769"/>
                    <a:pt x="104250" y="332213"/>
                    <a:pt x="101758" y="337012"/>
                  </a:cubicBezTo>
                  <a:cubicBezTo>
                    <a:pt x="107811" y="339056"/>
                    <a:pt x="113507" y="341989"/>
                    <a:pt x="118670" y="345899"/>
                  </a:cubicBezTo>
                  <a:cubicBezTo>
                    <a:pt x="123120" y="349276"/>
                    <a:pt x="124010" y="355586"/>
                    <a:pt x="120717" y="360030"/>
                  </a:cubicBezTo>
                  <a:cubicBezTo>
                    <a:pt x="117335" y="364473"/>
                    <a:pt x="110926" y="365362"/>
                    <a:pt x="106476" y="362074"/>
                  </a:cubicBezTo>
                  <a:cubicBezTo>
                    <a:pt x="99444" y="356830"/>
                    <a:pt x="90988" y="353986"/>
                    <a:pt x="82176" y="353986"/>
                  </a:cubicBezTo>
                  <a:lnTo>
                    <a:pt x="81108" y="353986"/>
                  </a:lnTo>
                  <a:cubicBezTo>
                    <a:pt x="59123" y="354520"/>
                    <a:pt x="41678" y="372472"/>
                    <a:pt x="41678" y="394423"/>
                  </a:cubicBezTo>
                  <a:cubicBezTo>
                    <a:pt x="41678" y="416730"/>
                    <a:pt x="59835" y="434860"/>
                    <a:pt x="82176" y="434860"/>
                  </a:cubicBezTo>
                  <a:cubicBezTo>
                    <a:pt x="85292" y="434682"/>
                    <a:pt x="88407" y="434149"/>
                    <a:pt x="91433" y="433260"/>
                  </a:cubicBezTo>
                  <a:cubicBezTo>
                    <a:pt x="85648" y="425350"/>
                    <a:pt x="81019" y="416641"/>
                    <a:pt x="77726" y="407487"/>
                  </a:cubicBezTo>
                  <a:cubicBezTo>
                    <a:pt x="75857" y="402155"/>
                    <a:pt x="78616" y="396378"/>
                    <a:pt x="83957" y="394512"/>
                  </a:cubicBezTo>
                  <a:cubicBezTo>
                    <a:pt x="89208" y="392646"/>
                    <a:pt x="94994" y="395401"/>
                    <a:pt x="96863" y="400644"/>
                  </a:cubicBezTo>
                  <a:cubicBezTo>
                    <a:pt x="102381" y="416019"/>
                    <a:pt x="112439" y="429438"/>
                    <a:pt x="125613" y="439037"/>
                  </a:cubicBezTo>
                  <a:lnTo>
                    <a:pt x="128550" y="440992"/>
                  </a:lnTo>
                  <a:cubicBezTo>
                    <a:pt x="130775" y="442414"/>
                    <a:pt x="132911" y="443747"/>
                    <a:pt x="135225" y="444991"/>
                  </a:cubicBezTo>
                  <a:lnTo>
                    <a:pt x="137896" y="446591"/>
                  </a:lnTo>
                  <a:cubicBezTo>
                    <a:pt x="140922" y="448013"/>
                    <a:pt x="144037" y="449346"/>
                    <a:pt x="147242" y="450412"/>
                  </a:cubicBezTo>
                  <a:lnTo>
                    <a:pt x="149823" y="451301"/>
                  </a:lnTo>
                  <a:cubicBezTo>
                    <a:pt x="153205" y="452367"/>
                    <a:pt x="156587" y="453167"/>
                    <a:pt x="159970" y="453789"/>
                  </a:cubicBezTo>
                  <a:lnTo>
                    <a:pt x="161928" y="453789"/>
                  </a:lnTo>
                  <a:cubicBezTo>
                    <a:pt x="181421" y="456722"/>
                    <a:pt x="201359" y="452278"/>
                    <a:pt x="217825" y="441347"/>
                  </a:cubicBezTo>
                  <a:cubicBezTo>
                    <a:pt x="225124" y="436548"/>
                    <a:pt x="234648" y="436904"/>
                    <a:pt x="241501" y="442325"/>
                  </a:cubicBezTo>
                  <a:cubicBezTo>
                    <a:pt x="292058" y="482228"/>
                    <a:pt x="362375" y="485783"/>
                    <a:pt x="416670" y="451123"/>
                  </a:cubicBezTo>
                  <a:lnTo>
                    <a:pt x="417649" y="451123"/>
                  </a:lnTo>
                  <a:cubicBezTo>
                    <a:pt x="434739" y="440103"/>
                    <a:pt x="449425" y="425795"/>
                    <a:pt x="460996" y="408998"/>
                  </a:cubicBezTo>
                  <a:cubicBezTo>
                    <a:pt x="460996" y="408909"/>
                    <a:pt x="461085" y="408820"/>
                    <a:pt x="461085" y="408731"/>
                  </a:cubicBezTo>
                  <a:cubicBezTo>
                    <a:pt x="464289" y="404199"/>
                    <a:pt x="470609" y="403132"/>
                    <a:pt x="475237" y="406332"/>
                  </a:cubicBezTo>
                  <a:cubicBezTo>
                    <a:pt x="479777" y="409531"/>
                    <a:pt x="480845" y="415841"/>
                    <a:pt x="477641" y="420374"/>
                  </a:cubicBezTo>
                  <a:cubicBezTo>
                    <a:pt x="469363" y="432549"/>
                    <a:pt x="459483" y="443569"/>
                    <a:pt x="448357" y="453256"/>
                  </a:cubicBezTo>
                  <a:cubicBezTo>
                    <a:pt x="454499" y="454411"/>
                    <a:pt x="460729" y="455033"/>
                    <a:pt x="467049" y="455033"/>
                  </a:cubicBezTo>
                  <a:cubicBezTo>
                    <a:pt x="507459" y="455033"/>
                    <a:pt x="544041" y="430949"/>
                    <a:pt x="559974" y="393801"/>
                  </a:cubicBezTo>
                  <a:cubicBezTo>
                    <a:pt x="582048" y="342522"/>
                    <a:pt x="558193" y="283067"/>
                    <a:pt x="506835" y="261027"/>
                  </a:cubicBezTo>
                  <a:lnTo>
                    <a:pt x="503898" y="259960"/>
                  </a:lnTo>
                  <a:cubicBezTo>
                    <a:pt x="476929" y="249384"/>
                    <a:pt x="446755" y="250806"/>
                    <a:pt x="420853" y="263782"/>
                  </a:cubicBezTo>
                  <a:cubicBezTo>
                    <a:pt x="416047" y="266092"/>
                    <a:pt x="410172" y="264226"/>
                    <a:pt x="407591" y="259516"/>
                  </a:cubicBezTo>
                  <a:cubicBezTo>
                    <a:pt x="404921" y="254628"/>
                    <a:pt x="406701" y="248407"/>
                    <a:pt x="411596" y="245741"/>
                  </a:cubicBezTo>
                  <a:cubicBezTo>
                    <a:pt x="425749" y="238720"/>
                    <a:pt x="441147" y="234454"/>
                    <a:pt x="456902" y="233210"/>
                  </a:cubicBezTo>
                  <a:cubicBezTo>
                    <a:pt x="449158" y="222901"/>
                    <a:pt x="440168" y="213569"/>
                    <a:pt x="430110" y="205482"/>
                  </a:cubicBezTo>
                  <a:cubicBezTo>
                    <a:pt x="397400" y="179265"/>
                    <a:pt x="357146" y="168756"/>
                    <a:pt x="318505" y="172966"/>
                  </a:cubicBezTo>
                  <a:close/>
                  <a:moveTo>
                    <a:pt x="223967" y="101147"/>
                  </a:moveTo>
                  <a:cubicBezTo>
                    <a:pt x="207945" y="101235"/>
                    <a:pt x="192013" y="104524"/>
                    <a:pt x="177237" y="110745"/>
                  </a:cubicBezTo>
                  <a:cubicBezTo>
                    <a:pt x="115377" y="136784"/>
                    <a:pt x="86449" y="207970"/>
                    <a:pt x="112617" y="269736"/>
                  </a:cubicBezTo>
                  <a:cubicBezTo>
                    <a:pt x="125880" y="261826"/>
                    <a:pt x="140566" y="256583"/>
                    <a:pt x="155875" y="254184"/>
                  </a:cubicBezTo>
                  <a:cubicBezTo>
                    <a:pt x="180620" y="189752"/>
                    <a:pt x="238119" y="143716"/>
                    <a:pt x="306389" y="133585"/>
                  </a:cubicBezTo>
                  <a:cubicBezTo>
                    <a:pt x="283958" y="112789"/>
                    <a:pt x="254586" y="101235"/>
                    <a:pt x="223967" y="101147"/>
                  </a:cubicBezTo>
                  <a:close/>
                  <a:moveTo>
                    <a:pt x="66423" y="65158"/>
                  </a:moveTo>
                  <a:cubicBezTo>
                    <a:pt x="70344" y="61251"/>
                    <a:pt x="76848" y="61251"/>
                    <a:pt x="80768" y="65158"/>
                  </a:cubicBezTo>
                  <a:lnTo>
                    <a:pt x="102508" y="86740"/>
                  </a:lnTo>
                  <a:cubicBezTo>
                    <a:pt x="106517" y="90736"/>
                    <a:pt x="106428" y="97220"/>
                    <a:pt x="102419" y="101216"/>
                  </a:cubicBezTo>
                  <a:cubicBezTo>
                    <a:pt x="98409" y="105213"/>
                    <a:pt x="91905" y="105124"/>
                    <a:pt x="87896" y="101127"/>
                  </a:cubicBezTo>
                  <a:lnTo>
                    <a:pt x="66423" y="79546"/>
                  </a:lnTo>
                  <a:cubicBezTo>
                    <a:pt x="62414" y="75550"/>
                    <a:pt x="62414" y="69155"/>
                    <a:pt x="66423" y="65158"/>
                  </a:cubicBezTo>
                  <a:close/>
                  <a:moveTo>
                    <a:pt x="193594" y="63912"/>
                  </a:moveTo>
                  <a:cubicBezTo>
                    <a:pt x="255632" y="52056"/>
                    <a:pt x="321587" y="77218"/>
                    <a:pt x="358904" y="132874"/>
                  </a:cubicBezTo>
                  <a:cubicBezTo>
                    <a:pt x="413644" y="139539"/>
                    <a:pt x="462865" y="169489"/>
                    <a:pt x="493840" y="214991"/>
                  </a:cubicBezTo>
                  <a:cubicBezTo>
                    <a:pt x="560330" y="227966"/>
                    <a:pt x="608305" y="286000"/>
                    <a:pt x="608483" y="353631"/>
                  </a:cubicBezTo>
                  <a:cubicBezTo>
                    <a:pt x="608661" y="431749"/>
                    <a:pt x="545287" y="495293"/>
                    <a:pt x="467049" y="495559"/>
                  </a:cubicBezTo>
                  <a:cubicBezTo>
                    <a:pt x="454588" y="495559"/>
                    <a:pt x="442126" y="493960"/>
                    <a:pt x="430021" y="490671"/>
                  </a:cubicBezTo>
                  <a:cubicBezTo>
                    <a:pt x="366558" y="526842"/>
                    <a:pt x="287964" y="523732"/>
                    <a:pt x="227527" y="482761"/>
                  </a:cubicBezTo>
                  <a:cubicBezTo>
                    <a:pt x="187206" y="502847"/>
                    <a:pt x="139053" y="498937"/>
                    <a:pt x="102470" y="472630"/>
                  </a:cubicBezTo>
                  <a:cubicBezTo>
                    <a:pt x="99889" y="473341"/>
                    <a:pt x="97397" y="473963"/>
                    <a:pt x="94816" y="474407"/>
                  </a:cubicBezTo>
                  <a:cubicBezTo>
                    <a:pt x="50667" y="481962"/>
                    <a:pt x="8833" y="452367"/>
                    <a:pt x="1179" y="408376"/>
                  </a:cubicBezTo>
                  <a:cubicBezTo>
                    <a:pt x="-6387" y="364384"/>
                    <a:pt x="23253" y="322526"/>
                    <a:pt x="67312" y="314883"/>
                  </a:cubicBezTo>
                  <a:cubicBezTo>
                    <a:pt x="70961" y="308484"/>
                    <a:pt x="75234" y="302441"/>
                    <a:pt x="80040" y="296842"/>
                  </a:cubicBezTo>
                  <a:cubicBezTo>
                    <a:pt x="42390" y="223701"/>
                    <a:pt x="65621" y="134029"/>
                    <a:pt x="134068" y="88349"/>
                  </a:cubicBezTo>
                  <a:cubicBezTo>
                    <a:pt x="152671" y="75929"/>
                    <a:pt x="172915" y="67864"/>
                    <a:pt x="193594" y="63912"/>
                  </a:cubicBezTo>
                  <a:close/>
                  <a:moveTo>
                    <a:pt x="359881" y="58193"/>
                  </a:moveTo>
                  <a:cubicBezTo>
                    <a:pt x="363708" y="54900"/>
                    <a:pt x="369226" y="54900"/>
                    <a:pt x="373054" y="58193"/>
                  </a:cubicBezTo>
                  <a:cubicBezTo>
                    <a:pt x="377326" y="61841"/>
                    <a:pt x="377771" y="68160"/>
                    <a:pt x="374122" y="72431"/>
                  </a:cubicBezTo>
                  <a:lnTo>
                    <a:pt x="352671" y="93879"/>
                  </a:lnTo>
                  <a:cubicBezTo>
                    <a:pt x="350802" y="95837"/>
                    <a:pt x="348221" y="96816"/>
                    <a:pt x="345462" y="96816"/>
                  </a:cubicBezTo>
                  <a:cubicBezTo>
                    <a:pt x="342881" y="96816"/>
                    <a:pt x="340299" y="95748"/>
                    <a:pt x="338430" y="93879"/>
                  </a:cubicBezTo>
                  <a:cubicBezTo>
                    <a:pt x="334514" y="89874"/>
                    <a:pt x="334514" y="83467"/>
                    <a:pt x="338519" y="79551"/>
                  </a:cubicBezTo>
                  <a:close/>
                  <a:moveTo>
                    <a:pt x="223974" y="0"/>
                  </a:moveTo>
                  <a:cubicBezTo>
                    <a:pt x="229570" y="0"/>
                    <a:pt x="234100" y="4535"/>
                    <a:pt x="234100" y="10137"/>
                  </a:cubicBezTo>
                  <a:lnTo>
                    <a:pt x="234100" y="40547"/>
                  </a:lnTo>
                  <a:cubicBezTo>
                    <a:pt x="234100" y="46060"/>
                    <a:pt x="229570" y="50595"/>
                    <a:pt x="223974" y="50595"/>
                  </a:cubicBezTo>
                  <a:cubicBezTo>
                    <a:pt x="218378" y="50595"/>
                    <a:pt x="213848" y="46060"/>
                    <a:pt x="213848" y="40547"/>
                  </a:cubicBezTo>
                  <a:lnTo>
                    <a:pt x="213848" y="10137"/>
                  </a:lnTo>
                  <a:cubicBezTo>
                    <a:pt x="213848" y="4535"/>
                    <a:pt x="218378" y="0"/>
                    <a:pt x="223974" y="0"/>
                  </a:cubicBezTo>
                  <a:close/>
                </a:path>
              </a:pathLst>
            </a:custGeom>
            <a:solidFill>
              <a:srgbClr val="029BA8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xmlns="" id="{47840620-7E71-4D92-9508-0902E5A308A9}"/>
                </a:ext>
              </a:extLst>
            </p:cNvPr>
            <p:cNvGrpSpPr/>
            <p:nvPr/>
          </p:nvGrpSpPr>
          <p:grpSpPr>
            <a:xfrm>
              <a:off x="4854264" y="3129869"/>
              <a:ext cx="1376285" cy="631793"/>
              <a:chOff x="5122025" y="525814"/>
              <a:chExt cx="2020976" cy="927740"/>
            </a:xfrm>
          </p:grpSpPr>
          <p:sp>
            <p:nvSpPr>
              <p:cNvPr id="49" name="文本框 44">
                <a:extLst>
                  <a:ext uri="{FF2B5EF4-FFF2-40B4-BE49-F238E27FC236}">
                    <a16:creationId xmlns:a16="http://schemas.microsoft.com/office/drawing/2014/main" xmlns="" id="{F9E57E82-0AEC-4FFF-981B-5D31754CAF7A}"/>
                  </a:ext>
                </a:extLst>
              </p:cNvPr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xmlns="" id="{76BDA89F-56E2-4614-AA7A-851E4CD822E5}"/>
                  </a:ext>
                </a:extLst>
              </p:cNvPr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rgbClr val="595959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777114" y="2208865"/>
            <a:ext cx="1376285" cy="1552795"/>
            <a:chOff x="6777114" y="2208865"/>
            <a:chExt cx="1376285" cy="1552795"/>
          </a:xfrm>
        </p:grpSpPr>
        <p:sp>
          <p:nvSpPr>
            <p:cNvPr id="7" name="星形: 七角 6"/>
            <p:cNvSpPr/>
            <p:nvPr/>
          </p:nvSpPr>
          <p:spPr>
            <a:xfrm>
              <a:off x="7103070" y="2208865"/>
              <a:ext cx="724373" cy="724374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" name="任意多边形: 形状 10"/>
            <p:cNvSpPr>
              <a:spLocks/>
            </p:cNvSpPr>
            <p:nvPr/>
          </p:nvSpPr>
          <p:spPr bwMode="auto">
            <a:xfrm>
              <a:off x="7250512" y="2389576"/>
              <a:ext cx="429489" cy="36295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rgbClr val="029BA8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6777114" y="3129868"/>
              <a:ext cx="1376285" cy="631792"/>
              <a:chOff x="5122025" y="525814"/>
              <a:chExt cx="2020976" cy="927740"/>
            </a:xfrm>
          </p:grpSpPr>
          <p:sp>
            <p:nvSpPr>
              <p:cNvPr id="19" name="文本框 42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 fontScale="92500" lnSpcReduction="2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20000"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rgbClr val="595959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</p:grpSp>
      <p:sp>
        <p:nvSpPr>
          <p:cNvPr id="18" name="矩形: 圆角 17"/>
          <p:cNvSpPr/>
          <p:nvPr/>
        </p:nvSpPr>
        <p:spPr>
          <a:xfrm>
            <a:off x="3615526" y="1366672"/>
            <a:ext cx="1916482" cy="584582"/>
          </a:xfrm>
          <a:prstGeom prst="roundRect">
            <a:avLst>
              <a:gd name="adj" fmla="val 24861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rgbClr val="029BA8"/>
                </a:solidFill>
                <a:cs typeface="+mn-ea"/>
                <a:sym typeface="+mn-lt"/>
              </a:rPr>
              <a:t>标题文本预设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595959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59595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833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/>
          <p:cNvSpPr txBox="1"/>
          <p:nvPr/>
        </p:nvSpPr>
        <p:spPr>
          <a:xfrm>
            <a:off x="2771800" y="2188552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工作完成情况</a:t>
            </a:r>
            <a:endParaRPr lang="en-GB" altLang="zh-CN" sz="4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49"/>
          <p:cNvSpPr txBox="1"/>
          <p:nvPr/>
        </p:nvSpPr>
        <p:spPr>
          <a:xfrm>
            <a:off x="3635896" y="2952695"/>
            <a:ext cx="27801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请替换文字内容，点击添加相关标题文字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A098C038-FE95-4F97-98A3-128222A2EE9C}"/>
              </a:ext>
            </a:extLst>
          </p:cNvPr>
          <p:cNvGrpSpPr/>
          <p:nvPr/>
        </p:nvGrpSpPr>
        <p:grpSpPr>
          <a:xfrm>
            <a:off x="4079394" y="987574"/>
            <a:ext cx="944424" cy="944424"/>
            <a:chOff x="4079394" y="987574"/>
            <a:chExt cx="944424" cy="94442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xmlns="" id="{747F35C7-B9E9-4210-BEF0-C1FDE02BD84D}"/>
                </a:ext>
              </a:extLst>
            </p:cNvPr>
            <p:cNvGrpSpPr/>
            <p:nvPr/>
          </p:nvGrpSpPr>
          <p:grpSpPr>
            <a:xfrm>
              <a:off x="4079394" y="987574"/>
              <a:ext cx="944424" cy="944424"/>
              <a:chOff x="3059832" y="3339719"/>
              <a:chExt cx="3607562" cy="3607562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xmlns="" id="{8A08F71C-822A-4260-88D9-27097C0E878C}"/>
                  </a:ext>
                </a:extLst>
              </p:cNvPr>
              <p:cNvSpPr/>
              <p:nvPr/>
            </p:nvSpPr>
            <p:spPr>
              <a:xfrm>
                <a:off x="3059832" y="3339719"/>
                <a:ext cx="3607562" cy="3607562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xmlns="" id="{3D6BC66B-485B-4BA2-A000-527F6523A9CA}"/>
                  </a:ext>
                </a:extLst>
              </p:cNvPr>
              <p:cNvGrpSpPr/>
              <p:nvPr/>
            </p:nvGrpSpPr>
            <p:grpSpPr>
              <a:xfrm>
                <a:off x="3168200" y="3448087"/>
                <a:ext cx="3390828" cy="3390828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15" name="同心圆 69">
                  <a:extLst>
                    <a:ext uri="{FF2B5EF4-FFF2-40B4-BE49-F238E27FC236}">
                      <a16:creationId xmlns:a16="http://schemas.microsoft.com/office/drawing/2014/main" xmlns="" id="{AC7D041C-86D6-4CFF-804D-55CC2FC71DD0}"/>
                    </a:ext>
                  </a:extLst>
                </p:cNvPr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C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xmlns="" id="{7049CF2F-0DDA-4F90-BE3B-94112E2CD3E2}"/>
                    </a:ext>
                  </a:extLst>
                </p:cNvPr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C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xmlns="" id="{76A9536D-781B-4952-AD31-FDAE50D27D26}"/>
                </a:ext>
              </a:extLst>
            </p:cNvPr>
            <p:cNvSpPr txBox="1"/>
            <p:nvPr/>
          </p:nvSpPr>
          <p:spPr>
            <a:xfrm>
              <a:off x="4245847" y="1251405"/>
              <a:ext cx="491962" cy="530915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rgbClr val="029BA8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8520EF31-A0D6-4888-8E9C-BEFE0447A156}"/>
              </a:ext>
            </a:extLst>
          </p:cNvPr>
          <p:cNvGrpSpPr/>
          <p:nvPr/>
        </p:nvGrpSpPr>
        <p:grpSpPr>
          <a:xfrm>
            <a:off x="6262119" y="3766119"/>
            <a:ext cx="2449947" cy="1110678"/>
            <a:chOff x="-7671361" y="446837"/>
            <a:chExt cx="14338755" cy="6500444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AC04B481-E5C3-4E5F-B33E-28910E0D741C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xmlns="" id="{385B37C6-0700-4236-BA4A-3284CF2F72D0}"/>
                </a:ext>
              </a:extLst>
            </p:cNvPr>
            <p:cNvGrpSpPr/>
            <p:nvPr/>
          </p:nvGrpSpPr>
          <p:grpSpPr>
            <a:xfrm>
              <a:off x="-7671361" y="446837"/>
              <a:ext cx="14230389" cy="6392078"/>
              <a:chOff x="-12483718" y="-2867776"/>
              <a:chExt cx="16789018" cy="7541376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9" name="同心圆 35">
                <a:extLst>
                  <a:ext uri="{FF2B5EF4-FFF2-40B4-BE49-F238E27FC236}">
                    <a16:creationId xmlns:a16="http://schemas.microsoft.com/office/drawing/2014/main" xmlns="" id="{F6EC6442-157E-4305-A4A9-8CB843FA8596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xmlns="" id="{64595C14-0694-4C85-BD7A-55671246C7EE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xmlns="" id="{F3631EBB-C912-42F3-8346-204AC18709E9}"/>
                  </a:ext>
                </a:extLst>
              </p:cNvPr>
              <p:cNvSpPr/>
              <p:nvPr/>
            </p:nvSpPr>
            <p:spPr>
              <a:xfrm>
                <a:off x="-12483718" y="-2867776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7757FA9A-2E2C-4E8C-8E21-6C659828AF24}"/>
              </a:ext>
            </a:extLst>
          </p:cNvPr>
          <p:cNvGrpSpPr/>
          <p:nvPr/>
        </p:nvGrpSpPr>
        <p:grpSpPr>
          <a:xfrm>
            <a:off x="7418081" y="4056183"/>
            <a:ext cx="292233" cy="292233"/>
            <a:chOff x="3059832" y="3339719"/>
            <a:chExt cx="3607562" cy="3607562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43F82EC5-437B-4B0F-85D0-3C453A19073A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xmlns="" id="{13D4237D-B86E-4590-AB38-836BA9D14142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5" name="同心圆 51">
                <a:extLst>
                  <a:ext uri="{FF2B5EF4-FFF2-40B4-BE49-F238E27FC236}">
                    <a16:creationId xmlns:a16="http://schemas.microsoft.com/office/drawing/2014/main" xmlns="" id="{991C7A2B-FBA7-49E9-8671-A12DC8B39DBB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xmlns="" id="{CB916381-58E5-4324-BB79-DFFFE6672CF5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E6816D0D-D82F-4BEF-9F78-DFD57D1811D6}"/>
              </a:ext>
            </a:extLst>
          </p:cNvPr>
          <p:cNvGrpSpPr/>
          <p:nvPr/>
        </p:nvGrpSpPr>
        <p:grpSpPr>
          <a:xfrm>
            <a:off x="8400867" y="3517256"/>
            <a:ext cx="292233" cy="292233"/>
            <a:chOff x="3059832" y="3339719"/>
            <a:chExt cx="3607562" cy="3607562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023CC9E4-6811-4EC0-97A6-1E11D1D58B1A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xmlns="" id="{7ECCF88B-954C-49AD-AB64-17F0B4E2D205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0" name="同心圆 51">
                <a:extLst>
                  <a:ext uri="{FF2B5EF4-FFF2-40B4-BE49-F238E27FC236}">
                    <a16:creationId xmlns:a16="http://schemas.microsoft.com/office/drawing/2014/main" xmlns="" id="{F29C6058-2DC5-409B-88C5-3A805B85CD2D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xmlns="" id="{09AB8402-712D-41B2-9CF9-F032941BEF30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C838EA21-A863-42B3-BDFF-FAA2717CFB5D}"/>
              </a:ext>
            </a:extLst>
          </p:cNvPr>
          <p:cNvGrpSpPr/>
          <p:nvPr/>
        </p:nvGrpSpPr>
        <p:grpSpPr>
          <a:xfrm>
            <a:off x="7392796" y="3625404"/>
            <a:ext cx="179386" cy="179386"/>
            <a:chOff x="3059832" y="3339719"/>
            <a:chExt cx="3607562" cy="3607562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20858333-0619-44DD-90FC-A2604101E4A0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xmlns="" id="{6F57AAEF-4DD2-4B78-8457-03047D4B42CD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5" name="同心圆 51">
                <a:extLst>
                  <a:ext uri="{FF2B5EF4-FFF2-40B4-BE49-F238E27FC236}">
                    <a16:creationId xmlns:a16="http://schemas.microsoft.com/office/drawing/2014/main" xmlns="" id="{F9B86FF6-5F59-4DA6-930A-566BC84EEBB9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xmlns="" id="{4E5083BF-1C09-42F5-939D-FFA4ED6381B7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EDD03F2A-3651-4243-BE43-219F3FAF5775}"/>
              </a:ext>
            </a:extLst>
          </p:cNvPr>
          <p:cNvGrpSpPr/>
          <p:nvPr/>
        </p:nvGrpSpPr>
        <p:grpSpPr>
          <a:xfrm>
            <a:off x="1187624" y="4348416"/>
            <a:ext cx="616395" cy="616395"/>
            <a:chOff x="3059832" y="3339719"/>
            <a:chExt cx="3607562" cy="3607562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F5AE0159-4A40-4027-AB57-0EBBF19E7D0E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xmlns="" id="{E9795307-651F-432F-A8E1-2CBDB9DA4314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0" name="同心圆 35">
                <a:extLst>
                  <a:ext uri="{FF2B5EF4-FFF2-40B4-BE49-F238E27FC236}">
                    <a16:creationId xmlns:a16="http://schemas.microsoft.com/office/drawing/2014/main" xmlns="" id="{8D74757A-8B65-48A5-93B2-5268FDA21AC2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xmlns="" id="{AA4FFA3F-33C3-42FE-AEC8-50CC4EBC9E78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3348CAAE-256F-48C0-B385-2B2255EA0C87}"/>
              </a:ext>
            </a:extLst>
          </p:cNvPr>
          <p:cNvGrpSpPr/>
          <p:nvPr/>
        </p:nvGrpSpPr>
        <p:grpSpPr>
          <a:xfrm>
            <a:off x="510034" y="4144197"/>
            <a:ext cx="292233" cy="292233"/>
            <a:chOff x="3059832" y="3339719"/>
            <a:chExt cx="3607562" cy="3607562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8705950C-80CD-44A4-91BF-C77A1BD78FAA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xmlns="" id="{02C33878-488F-4740-8875-4A56F2676FD5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5" name="同心圆 51">
                <a:extLst>
                  <a:ext uri="{FF2B5EF4-FFF2-40B4-BE49-F238E27FC236}">
                    <a16:creationId xmlns:a16="http://schemas.microsoft.com/office/drawing/2014/main" xmlns="" id="{F8A12ED0-92D9-46BB-88C8-06B59D2021F3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xmlns="" id="{CE9B2823-8E4E-4D04-8A58-69EF2BF9478A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36A90E63-3FDE-4072-BE90-ACEBB71BCEE4}"/>
              </a:ext>
            </a:extLst>
          </p:cNvPr>
          <p:cNvGrpSpPr/>
          <p:nvPr/>
        </p:nvGrpSpPr>
        <p:grpSpPr>
          <a:xfrm>
            <a:off x="1492820" y="3605270"/>
            <a:ext cx="292233" cy="292233"/>
            <a:chOff x="3059832" y="3339719"/>
            <a:chExt cx="3607562" cy="3607562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xmlns="" id="{6C793640-5894-45B5-83C4-FA2088DAE0A8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xmlns="" id="{2EBC268F-C064-49AD-A86C-1351C46FBF88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51">
                <a:extLst>
                  <a:ext uri="{FF2B5EF4-FFF2-40B4-BE49-F238E27FC236}">
                    <a16:creationId xmlns:a16="http://schemas.microsoft.com/office/drawing/2014/main" xmlns="" id="{4CC912CE-DA79-4325-B53D-B96AB40E3506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xmlns="" id="{A5B75892-6EE9-473C-BD0A-B3EE29242E11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xmlns="" id="{8260AD4E-2A85-4865-BB53-75BE398AB377}"/>
              </a:ext>
            </a:extLst>
          </p:cNvPr>
          <p:cNvGrpSpPr/>
          <p:nvPr/>
        </p:nvGrpSpPr>
        <p:grpSpPr>
          <a:xfrm>
            <a:off x="484749" y="3713418"/>
            <a:ext cx="179386" cy="179386"/>
            <a:chOff x="3059832" y="3339719"/>
            <a:chExt cx="3607562" cy="3607562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BC6564C7-CDDE-4902-80ED-7800F0496778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xmlns="" id="{038D393D-616A-4477-8D2A-47AF68E22778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5" name="同心圆 51">
                <a:extLst>
                  <a:ext uri="{FF2B5EF4-FFF2-40B4-BE49-F238E27FC236}">
                    <a16:creationId xmlns:a16="http://schemas.microsoft.com/office/drawing/2014/main" xmlns="" id="{C2910C05-A6C6-4AEF-9F85-27DD45A4FD34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xmlns="" id="{D4D5A784-D52E-410A-841F-D052618AF0D7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74CF66AB-FA4B-423F-A5A9-CA4ACE73B516}"/>
              </a:ext>
            </a:extLst>
          </p:cNvPr>
          <p:cNvGrpSpPr/>
          <p:nvPr/>
        </p:nvGrpSpPr>
        <p:grpSpPr>
          <a:xfrm>
            <a:off x="2447225" y="4306775"/>
            <a:ext cx="292233" cy="292233"/>
            <a:chOff x="3059832" y="3339719"/>
            <a:chExt cx="3607562" cy="3607562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CE11CB91-72AA-4A57-8E6E-B54995D15FFF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xmlns="" id="{C5F210E9-8EE2-42D3-8956-911FF7EB982D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0" name="同心圆 51">
                <a:extLst>
                  <a:ext uri="{FF2B5EF4-FFF2-40B4-BE49-F238E27FC236}">
                    <a16:creationId xmlns:a16="http://schemas.microsoft.com/office/drawing/2014/main" xmlns="" id="{BB93A0E6-90FA-4206-89E6-EA0E8159E9D1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xmlns="" id="{1D472E17-22E7-4B9B-AFCE-6BC6EBAA5F14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C2BB4858-76C3-4C5F-84E1-7209716AA1FA}"/>
              </a:ext>
            </a:extLst>
          </p:cNvPr>
          <p:cNvGrpSpPr/>
          <p:nvPr/>
        </p:nvGrpSpPr>
        <p:grpSpPr>
          <a:xfrm>
            <a:off x="6995599" y="4422482"/>
            <a:ext cx="292233" cy="292233"/>
            <a:chOff x="3059832" y="3339719"/>
            <a:chExt cx="3607562" cy="3607562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0C41BC91-D298-4F3D-81C4-4CD59F95C59B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xmlns="" id="{30E12DAF-1D72-4F2D-A98C-409A03FA7D86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5" name="同心圆 51">
                <a:extLst>
                  <a:ext uri="{FF2B5EF4-FFF2-40B4-BE49-F238E27FC236}">
                    <a16:creationId xmlns:a16="http://schemas.microsoft.com/office/drawing/2014/main" xmlns="" id="{452846D6-23E6-4B4A-9FA9-330597C7DBA5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xmlns="" id="{B4B1C614-B5ED-487B-843E-E3F5439A9DAD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B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xmlns="" id="{9F70D0AC-0507-4C06-B761-DF6439D1154A}"/>
              </a:ext>
            </a:extLst>
          </p:cNvPr>
          <p:cNvGrpSpPr/>
          <p:nvPr/>
        </p:nvGrpSpPr>
        <p:grpSpPr>
          <a:xfrm>
            <a:off x="3109048" y="4348416"/>
            <a:ext cx="616395" cy="616395"/>
            <a:chOff x="3059832" y="3339719"/>
            <a:chExt cx="3607562" cy="3607562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3AC8F17E-A04F-4D26-AD60-BF856364BB86}"/>
                </a:ext>
              </a:extLst>
            </p:cNvPr>
            <p:cNvSpPr/>
            <p:nvPr/>
          </p:nvSpPr>
          <p:spPr>
            <a:xfrm>
              <a:off x="3059832" y="3339719"/>
              <a:ext cx="3607562" cy="360756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xmlns="" id="{26318160-C72E-4E13-8BB3-2736740D6084}"/>
                </a:ext>
              </a:extLst>
            </p:cNvPr>
            <p:cNvGrpSpPr/>
            <p:nvPr/>
          </p:nvGrpSpPr>
          <p:grpSpPr>
            <a:xfrm>
              <a:off x="3168200" y="3448087"/>
              <a:ext cx="3390828" cy="33908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0" name="同心圆 35">
                <a:extLst>
                  <a:ext uri="{FF2B5EF4-FFF2-40B4-BE49-F238E27FC236}">
                    <a16:creationId xmlns:a16="http://schemas.microsoft.com/office/drawing/2014/main" xmlns="" id="{80C5D096-F3D6-4A45-9C39-509ACAE7B1B9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xmlns="" id="{FE09483E-AA9A-4288-A9F6-8312D15DC390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808080"/>
      </a:accent1>
      <a:accent2>
        <a:srgbClr val="029BA8"/>
      </a:accent2>
      <a:accent3>
        <a:srgbClr val="848484"/>
      </a:accent3>
      <a:accent4>
        <a:srgbClr val="029BA8"/>
      </a:accent4>
      <a:accent5>
        <a:srgbClr val="858585"/>
      </a:accent5>
      <a:accent6>
        <a:srgbClr val="029BA8"/>
      </a:accent6>
      <a:hlink>
        <a:srgbClr val="818181"/>
      </a:hlink>
      <a:folHlink>
        <a:srgbClr val="029BA8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1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1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1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1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1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1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2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2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2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2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2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08080"/>
    </a:accent1>
    <a:accent2>
      <a:srgbClr val="029BA8"/>
    </a:accent2>
    <a:accent3>
      <a:srgbClr val="848484"/>
    </a:accent3>
    <a:accent4>
      <a:srgbClr val="029BA8"/>
    </a:accent4>
    <a:accent5>
      <a:srgbClr val="858585"/>
    </a:accent5>
    <a:accent6>
      <a:srgbClr val="029BA8"/>
    </a:accent6>
    <a:hlink>
      <a:srgbClr val="818181"/>
    </a:hlink>
    <a:folHlink>
      <a:srgbClr val="029BA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2833</TotalTime>
  <Words>1238</Words>
  <Application>Microsoft Office PowerPoint</Application>
  <PresentationFormat>全屏显示(16:9)</PresentationFormat>
  <Paragraphs>210</Paragraphs>
  <Slides>24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宋体</vt:lpstr>
      <vt:lpstr>微软雅黑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china</cp:lastModifiedBy>
  <cp:revision>223</cp:revision>
  <dcterms:created xsi:type="dcterms:W3CDTF">2015-12-11T17:46:17Z</dcterms:created>
  <dcterms:modified xsi:type="dcterms:W3CDTF">2017-06-15T17:25:09Z</dcterms:modified>
</cp:coreProperties>
</file>